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58"/>
  </p:notesMasterIdLst>
  <p:sldIdLst>
    <p:sldId id="256" r:id="rId4"/>
    <p:sldId id="536" r:id="rId5"/>
    <p:sldId id="789" r:id="rId6"/>
    <p:sldId id="790" r:id="rId7"/>
    <p:sldId id="791" r:id="rId8"/>
    <p:sldId id="793" r:id="rId9"/>
    <p:sldId id="794" r:id="rId10"/>
    <p:sldId id="795" r:id="rId11"/>
    <p:sldId id="798" r:id="rId12"/>
    <p:sldId id="799" r:id="rId13"/>
    <p:sldId id="800" r:id="rId14"/>
    <p:sldId id="802" r:id="rId15"/>
    <p:sldId id="803" r:id="rId16"/>
    <p:sldId id="804" r:id="rId17"/>
    <p:sldId id="805" r:id="rId18"/>
    <p:sldId id="806" r:id="rId19"/>
    <p:sldId id="807" r:id="rId20"/>
    <p:sldId id="808" r:id="rId21"/>
    <p:sldId id="809" r:id="rId22"/>
    <p:sldId id="810" r:id="rId23"/>
    <p:sldId id="811" r:id="rId24"/>
    <p:sldId id="864" r:id="rId25"/>
    <p:sldId id="889" r:id="rId26"/>
    <p:sldId id="888" r:id="rId27"/>
    <p:sldId id="812" r:id="rId28"/>
    <p:sldId id="813" r:id="rId29"/>
    <p:sldId id="818" r:id="rId30"/>
    <p:sldId id="819" r:id="rId31"/>
    <p:sldId id="820" r:id="rId32"/>
    <p:sldId id="821" r:id="rId33"/>
    <p:sldId id="822" r:id="rId34"/>
    <p:sldId id="842" r:id="rId35"/>
    <p:sldId id="843" r:id="rId36"/>
    <p:sldId id="844" r:id="rId37"/>
    <p:sldId id="845" r:id="rId38"/>
    <p:sldId id="846" r:id="rId39"/>
    <p:sldId id="847" r:id="rId40"/>
    <p:sldId id="848" r:id="rId41"/>
    <p:sldId id="890" r:id="rId42"/>
    <p:sldId id="885" r:id="rId43"/>
    <p:sldId id="897" r:id="rId44"/>
    <p:sldId id="886" r:id="rId45"/>
    <p:sldId id="860" r:id="rId46"/>
    <p:sldId id="894" r:id="rId47"/>
    <p:sldId id="872" r:id="rId48"/>
    <p:sldId id="873" r:id="rId49"/>
    <p:sldId id="874" r:id="rId50"/>
    <p:sldId id="875" r:id="rId51"/>
    <p:sldId id="876" r:id="rId52"/>
    <p:sldId id="878" r:id="rId53"/>
    <p:sldId id="879" r:id="rId54"/>
    <p:sldId id="898" r:id="rId55"/>
    <p:sldId id="896" r:id="rId56"/>
    <p:sldId id="895" r:id="rId57"/>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5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05E"/>
    <a:srgbClr val="1F1EF1"/>
    <a:srgbClr val="001F99"/>
    <a:srgbClr val="DBF4D5"/>
    <a:srgbClr val="CFF1C4"/>
    <a:srgbClr val="C3D5C2"/>
    <a:srgbClr val="106FAA"/>
    <a:srgbClr val="C2ECBB"/>
    <a:srgbClr val="A7C5EF"/>
    <a:srgbClr val="F3BE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75"/>
    <p:restoredTop sz="87268" autoAdjust="0"/>
  </p:normalViewPr>
  <p:slideViewPr>
    <p:cSldViewPr snapToGrid="0">
      <p:cViewPr>
        <p:scale>
          <a:sx n="64" d="100"/>
          <a:sy n="64" d="100"/>
        </p:scale>
        <p:origin x="544" y="400"/>
      </p:cViewPr>
      <p:guideLst>
        <p:guide orient="horz" pos="225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wmf"/><Relationship Id="rId4" Type="http://schemas.openxmlformats.org/officeDocument/2006/relationships/image" Target="../media/image29.wmf"/><Relationship Id="rId5" Type="http://schemas.openxmlformats.org/officeDocument/2006/relationships/image" Target="../media/image30.wmf"/><Relationship Id="rId6" Type="http://schemas.openxmlformats.org/officeDocument/2006/relationships/image" Target="../media/image31.wmf"/><Relationship Id="rId1" Type="http://schemas.openxmlformats.org/officeDocument/2006/relationships/image" Target="../media/image26.wmf"/><Relationship Id="rId2"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2020/12/28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5513">
              <a:spcBef>
                <a:spcPct val="30000"/>
              </a:spcBef>
              <a:defRPr kumimoji="1" sz="1200">
                <a:solidFill>
                  <a:schemeClr val="tx1"/>
                </a:solidFill>
                <a:latin typeface="Arial" charset="0"/>
                <a:ea typeface="宋体" charset="-122"/>
              </a:defRPr>
            </a:lvl1pPr>
            <a:lvl2pPr marL="742950" indent="-285750" defTabSz="925513">
              <a:spcBef>
                <a:spcPct val="30000"/>
              </a:spcBef>
              <a:defRPr kumimoji="1" sz="1200">
                <a:solidFill>
                  <a:schemeClr val="tx1"/>
                </a:solidFill>
                <a:latin typeface="Arial" charset="0"/>
                <a:ea typeface="宋体" charset="-122"/>
              </a:defRPr>
            </a:lvl2pPr>
            <a:lvl3pPr marL="1143000" indent="-228600" defTabSz="925513">
              <a:spcBef>
                <a:spcPct val="30000"/>
              </a:spcBef>
              <a:defRPr kumimoji="1" sz="1200">
                <a:solidFill>
                  <a:schemeClr val="tx1"/>
                </a:solidFill>
                <a:latin typeface="Arial" charset="0"/>
                <a:ea typeface="宋体" charset="-122"/>
              </a:defRPr>
            </a:lvl3pPr>
            <a:lvl4pPr marL="1600200" indent="-228600" defTabSz="925513">
              <a:spcBef>
                <a:spcPct val="30000"/>
              </a:spcBef>
              <a:defRPr kumimoji="1" sz="1200">
                <a:solidFill>
                  <a:schemeClr val="tx1"/>
                </a:solidFill>
                <a:latin typeface="Arial" charset="0"/>
                <a:ea typeface="宋体" charset="-122"/>
              </a:defRPr>
            </a:lvl4pPr>
            <a:lvl5pPr marL="2057400" indent="-228600" defTabSz="925513">
              <a:spcBef>
                <a:spcPct val="30000"/>
              </a:spcBef>
              <a:defRPr kumimoji="1" sz="1200">
                <a:solidFill>
                  <a:schemeClr val="tx1"/>
                </a:solidFill>
                <a:latin typeface="Arial" charset="0"/>
                <a:ea typeface="宋体" charset="-122"/>
              </a:defRPr>
            </a:lvl5pPr>
            <a:lvl6pPr marL="2514600" indent="-228600" defTabSz="925513" eaLnBrk="0" fontAlgn="base" hangingPunct="0">
              <a:spcBef>
                <a:spcPct val="30000"/>
              </a:spcBef>
              <a:spcAft>
                <a:spcPct val="0"/>
              </a:spcAft>
              <a:defRPr kumimoji="1" sz="1200">
                <a:solidFill>
                  <a:schemeClr val="tx1"/>
                </a:solidFill>
                <a:latin typeface="Arial" charset="0"/>
                <a:ea typeface="宋体" charset="-122"/>
              </a:defRPr>
            </a:lvl6pPr>
            <a:lvl7pPr marL="2971800" indent="-228600" defTabSz="925513" eaLnBrk="0" fontAlgn="base" hangingPunct="0">
              <a:spcBef>
                <a:spcPct val="30000"/>
              </a:spcBef>
              <a:spcAft>
                <a:spcPct val="0"/>
              </a:spcAft>
              <a:defRPr kumimoji="1" sz="1200">
                <a:solidFill>
                  <a:schemeClr val="tx1"/>
                </a:solidFill>
                <a:latin typeface="Arial" charset="0"/>
                <a:ea typeface="宋体" charset="-122"/>
              </a:defRPr>
            </a:lvl7pPr>
            <a:lvl8pPr marL="3429000" indent="-228600" defTabSz="925513" eaLnBrk="0" fontAlgn="base" hangingPunct="0">
              <a:spcBef>
                <a:spcPct val="30000"/>
              </a:spcBef>
              <a:spcAft>
                <a:spcPct val="0"/>
              </a:spcAft>
              <a:defRPr kumimoji="1" sz="1200">
                <a:solidFill>
                  <a:schemeClr val="tx1"/>
                </a:solidFill>
                <a:latin typeface="Arial" charset="0"/>
                <a:ea typeface="宋体" charset="-122"/>
              </a:defRPr>
            </a:lvl8pPr>
            <a:lvl9pPr marL="3886200" indent="-228600" defTabSz="925513" eaLnBrk="0" fontAlgn="base" hangingPunct="0">
              <a:spcBef>
                <a:spcPct val="30000"/>
              </a:spcBef>
              <a:spcAft>
                <a:spcPct val="0"/>
              </a:spcAft>
              <a:defRPr kumimoji="1" sz="1200">
                <a:solidFill>
                  <a:schemeClr val="tx1"/>
                </a:solidFill>
                <a:latin typeface="Arial" charset="0"/>
                <a:ea typeface="宋体" charset="-122"/>
              </a:defRPr>
            </a:lvl9pPr>
          </a:lstStyle>
          <a:p>
            <a:pPr>
              <a:spcBef>
                <a:spcPct val="0"/>
              </a:spcBef>
            </a:pPr>
            <a:fld id="{9FC4B3B4-DFCB-F44E-ABB3-0ADB22DE0E33}" type="slidenum">
              <a:rPr lang="en-US" altLang="zh-CN" sz="1000"/>
              <a:pPr>
                <a:spcBef>
                  <a:spcPct val="0"/>
                </a:spcBef>
              </a:pPr>
              <a:t>5</a:t>
            </a:fld>
            <a:endParaRPr lang="en-US" altLang="zh-CN" sz="1000"/>
          </a:p>
        </p:txBody>
      </p:sp>
      <p:sp>
        <p:nvSpPr>
          <p:cNvPr id="21507" name="Rectangle 2"/>
          <p:cNvSpPr>
            <a:spLocks noGrp="1" noRot="1" noChangeAspect="1" noChangeArrowheads="1" noTextEdit="1"/>
          </p:cNvSpPr>
          <p:nvPr>
            <p:ph type="sldImg"/>
          </p:nvPr>
        </p:nvSpPr>
        <p:spPr>
          <a:xfrm>
            <a:off x="60325" y="736600"/>
            <a:ext cx="6545263" cy="3683000"/>
          </a:xfrm>
          <a:solidFill>
            <a:srgbClr val="FFFFFF"/>
          </a:solidFill>
          <a:ln/>
        </p:spPr>
      </p:sp>
      <p:sp>
        <p:nvSpPr>
          <p:cNvPr id="21508" name="Rectangle 3"/>
          <p:cNvSpPr>
            <a:spLocks noGrp="1" noChangeArrowheads="1"/>
          </p:cNvSpPr>
          <p:nvPr>
            <p:ph type="body" idx="1"/>
          </p:nvPr>
        </p:nvSpPr>
        <p:spPr>
          <a:xfrm>
            <a:off x="889000" y="4664075"/>
            <a:ext cx="4884738" cy="44196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zh-CN">
              <a:latin typeface="Arial" charset="0"/>
              <a:ea typeface="宋体" charset="-122"/>
            </a:endParaRPr>
          </a:p>
        </p:txBody>
      </p:sp>
    </p:spTree>
    <p:extLst>
      <p:ext uri="{BB962C8B-B14F-4D97-AF65-F5344CB8AC3E}">
        <p14:creationId xmlns:p14="http://schemas.microsoft.com/office/powerpoint/2010/main" val="149339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45</a:t>
            </a:fld>
            <a:endParaRPr lang="zh-CN" altLang="en-US"/>
          </a:p>
        </p:txBody>
      </p:sp>
    </p:spTree>
    <p:extLst>
      <p:ext uri="{BB962C8B-B14F-4D97-AF65-F5344CB8AC3E}">
        <p14:creationId xmlns:p14="http://schemas.microsoft.com/office/powerpoint/2010/main" val="755238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46</a:t>
            </a:fld>
            <a:endParaRPr lang="zh-CN" altLang="en-US"/>
          </a:p>
        </p:txBody>
      </p:sp>
    </p:spTree>
    <p:extLst>
      <p:ext uri="{BB962C8B-B14F-4D97-AF65-F5344CB8AC3E}">
        <p14:creationId xmlns:p14="http://schemas.microsoft.com/office/powerpoint/2010/main" val="646130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47</a:t>
            </a:fld>
            <a:endParaRPr lang="zh-CN" altLang="en-US"/>
          </a:p>
        </p:txBody>
      </p:sp>
    </p:spTree>
    <p:extLst>
      <p:ext uri="{BB962C8B-B14F-4D97-AF65-F5344CB8AC3E}">
        <p14:creationId xmlns:p14="http://schemas.microsoft.com/office/powerpoint/2010/main" val="178017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48</a:t>
            </a:fld>
            <a:endParaRPr lang="zh-CN" altLang="en-US"/>
          </a:p>
        </p:txBody>
      </p:sp>
    </p:spTree>
    <p:extLst>
      <p:ext uri="{BB962C8B-B14F-4D97-AF65-F5344CB8AC3E}">
        <p14:creationId xmlns:p14="http://schemas.microsoft.com/office/powerpoint/2010/main" val="111320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49</a:t>
            </a:fld>
            <a:endParaRPr lang="zh-CN" altLang="en-US"/>
          </a:p>
        </p:txBody>
      </p:sp>
    </p:spTree>
    <p:extLst>
      <p:ext uri="{BB962C8B-B14F-4D97-AF65-F5344CB8AC3E}">
        <p14:creationId xmlns:p14="http://schemas.microsoft.com/office/powerpoint/2010/main" val="7131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gamma=2</a:t>
            </a:r>
            <a:r>
              <a:rPr lang="zh-CN" altLang="en-US" sz="1200" b="1" i="0" kern="1200" dirty="0" smtClean="0">
                <a:solidFill>
                  <a:schemeClr val="tx1"/>
                </a:solidFill>
                <a:effectLst/>
                <a:latin typeface="+mn-lt"/>
                <a:ea typeface="+mn-ea"/>
                <a:cs typeface="+mn-cs"/>
              </a:rPr>
              <a:t>时，将近</a:t>
            </a:r>
            <a:r>
              <a:rPr lang="en-US" altLang="zh-CN" sz="1200" b="1" i="0" kern="1200" dirty="0" smtClean="0">
                <a:solidFill>
                  <a:schemeClr val="tx1"/>
                </a:solidFill>
                <a:effectLst/>
                <a:latin typeface="+mn-lt"/>
                <a:ea typeface="+mn-ea"/>
                <a:cs typeface="+mn-cs"/>
              </a:rPr>
              <a:t>99%</a:t>
            </a:r>
            <a:r>
              <a:rPr lang="zh-CN" altLang="en-US" sz="1200" b="1" i="0" kern="1200" dirty="0" smtClean="0">
                <a:solidFill>
                  <a:schemeClr val="tx1"/>
                </a:solidFill>
                <a:effectLst/>
                <a:latin typeface="+mn-lt"/>
                <a:ea typeface="+mn-ea"/>
                <a:cs typeface="+mn-cs"/>
              </a:rPr>
              <a:t>的</a:t>
            </a:r>
            <a:r>
              <a:rPr lang="en-US" altLang="zh-CN" sz="1200" b="1" i="0" kern="1200" dirty="0" smtClean="0">
                <a:solidFill>
                  <a:schemeClr val="tx1"/>
                </a:solidFill>
                <a:effectLst/>
                <a:latin typeface="+mn-lt"/>
                <a:ea typeface="+mn-ea"/>
                <a:cs typeface="+mn-cs"/>
              </a:rPr>
              <a:t>background</a:t>
            </a:r>
            <a:r>
              <a:rPr lang="zh-CN" altLang="en-US" sz="1200" b="1" i="0" kern="1200" dirty="0" smtClean="0">
                <a:solidFill>
                  <a:schemeClr val="tx1"/>
                </a:solidFill>
                <a:effectLst/>
                <a:latin typeface="+mn-lt"/>
                <a:ea typeface="+mn-ea"/>
                <a:cs typeface="+mn-cs"/>
              </a:rPr>
              <a:t>样本的损失都非常小</a:t>
            </a:r>
            <a:endParaRPr kumimoji="1" lang="zh-CN" altLang="en-US" dirty="0"/>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50</a:t>
            </a:fld>
            <a:endParaRPr lang="zh-CN" altLang="en-US"/>
          </a:p>
        </p:txBody>
      </p:sp>
    </p:spTree>
    <p:extLst>
      <p:ext uri="{BB962C8B-B14F-4D97-AF65-F5344CB8AC3E}">
        <p14:creationId xmlns:p14="http://schemas.microsoft.com/office/powerpoint/2010/main" val="100921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51</a:t>
            </a:fld>
            <a:endParaRPr lang="zh-CN" altLang="en-US"/>
          </a:p>
        </p:txBody>
      </p:sp>
    </p:spTree>
    <p:extLst>
      <p:ext uri="{BB962C8B-B14F-4D97-AF65-F5344CB8AC3E}">
        <p14:creationId xmlns:p14="http://schemas.microsoft.com/office/powerpoint/2010/main" val="750242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Anchor-free </a:t>
            </a:r>
            <a:r>
              <a:rPr lang="zh-CN" altLang="en-US" sz="1200" b="0" i="0" kern="1200" dirty="0" smtClean="0">
                <a:solidFill>
                  <a:schemeClr val="tx1"/>
                </a:solidFill>
                <a:effectLst/>
                <a:latin typeface="+mn-lt"/>
                <a:ea typeface="+mn-ea"/>
                <a:cs typeface="+mn-cs"/>
              </a:rPr>
              <a:t>的方法在 </a:t>
            </a:r>
            <a:r>
              <a:rPr lang="en-US" altLang="zh-CN" sz="1200" b="0" i="0" kern="1200" dirty="0" smtClean="0">
                <a:solidFill>
                  <a:schemeClr val="tx1"/>
                </a:solidFill>
                <a:effectLst/>
                <a:latin typeface="+mn-lt"/>
                <a:ea typeface="+mn-ea"/>
                <a:cs typeface="+mn-cs"/>
              </a:rPr>
              <a:t>MSCOCO </a:t>
            </a:r>
            <a:r>
              <a:rPr lang="zh-CN" altLang="en-US" sz="1200" b="0" i="0" kern="1200" dirty="0" smtClean="0">
                <a:solidFill>
                  <a:schemeClr val="tx1"/>
                </a:solidFill>
                <a:effectLst/>
                <a:latin typeface="+mn-lt"/>
                <a:ea typeface="+mn-ea"/>
                <a:cs typeface="+mn-cs"/>
              </a:rPr>
              <a:t>上已经超过了 </a:t>
            </a:r>
            <a:r>
              <a:rPr lang="en-US" altLang="zh-CN" sz="1200" b="0" i="0" kern="1200" dirty="0" smtClean="0">
                <a:solidFill>
                  <a:schemeClr val="tx1"/>
                </a:solidFill>
                <a:effectLst/>
                <a:latin typeface="+mn-lt"/>
                <a:ea typeface="+mn-ea"/>
                <a:cs typeface="+mn-cs"/>
              </a:rPr>
              <a:t>anchor-based single-stage </a:t>
            </a:r>
            <a:r>
              <a:rPr lang="zh-CN" altLang="en-US" sz="1200" b="0" i="0" kern="1200" dirty="0" smtClean="0">
                <a:solidFill>
                  <a:schemeClr val="tx1"/>
                </a:solidFill>
                <a:effectLst/>
                <a:latin typeface="+mn-lt"/>
                <a:ea typeface="+mn-ea"/>
                <a:cs typeface="+mn-cs"/>
              </a:rPr>
              <a:t>方法，</a:t>
            </a:r>
            <a:r>
              <a:rPr lang="en-US" altLang="zh-CN" sz="1200" b="0" i="0" kern="1200" dirty="0" smtClean="0">
                <a:solidFill>
                  <a:schemeClr val="tx1"/>
                </a:solidFill>
                <a:effectLst/>
                <a:latin typeface="+mn-lt"/>
                <a:ea typeface="+mn-ea"/>
                <a:cs typeface="+mn-cs"/>
              </a:rPr>
              <a:t>AP </a:t>
            </a:r>
            <a:r>
              <a:rPr lang="zh-CN" altLang="en-US" sz="1200" b="0" i="0" kern="1200" dirty="0" smtClean="0">
                <a:solidFill>
                  <a:schemeClr val="tx1"/>
                </a:solidFill>
                <a:effectLst/>
                <a:latin typeface="+mn-lt"/>
                <a:ea typeface="+mn-ea"/>
                <a:cs typeface="+mn-cs"/>
              </a:rPr>
              <a:t>已然快和 </a:t>
            </a:r>
            <a:r>
              <a:rPr lang="en-US" altLang="zh-CN" sz="1200" b="0" i="0" kern="1200" dirty="0" smtClean="0">
                <a:solidFill>
                  <a:schemeClr val="tx1"/>
                </a:solidFill>
                <a:effectLst/>
                <a:latin typeface="+mn-lt"/>
                <a:ea typeface="+mn-ea"/>
                <a:cs typeface="+mn-cs"/>
              </a:rPr>
              <a:t>two-stage </a:t>
            </a:r>
            <a:r>
              <a:rPr lang="zh-CN" altLang="en-US" sz="1200" b="0" i="0" kern="1200" dirty="0" smtClean="0">
                <a:solidFill>
                  <a:schemeClr val="tx1"/>
                </a:solidFill>
                <a:effectLst/>
                <a:latin typeface="+mn-lt"/>
                <a:ea typeface="+mn-ea"/>
                <a:cs typeface="+mn-cs"/>
              </a:rPr>
              <a:t>的方法持平。相比于 </a:t>
            </a:r>
            <a:r>
              <a:rPr lang="en-US" altLang="zh-CN" sz="1200" b="0" i="0" kern="1200" dirty="0" smtClean="0">
                <a:solidFill>
                  <a:schemeClr val="tx1"/>
                </a:solidFill>
                <a:effectLst/>
                <a:latin typeface="+mn-lt"/>
                <a:ea typeface="+mn-ea"/>
                <a:cs typeface="+mn-cs"/>
              </a:rPr>
              <a:t>anchor-based </a:t>
            </a:r>
            <a:r>
              <a:rPr lang="zh-CN" altLang="en-US" sz="1200" b="0" i="0" kern="1200" dirty="0" smtClean="0">
                <a:solidFill>
                  <a:schemeClr val="tx1"/>
                </a:solidFill>
                <a:effectLst/>
                <a:latin typeface="+mn-lt"/>
                <a:ea typeface="+mn-ea"/>
                <a:cs typeface="+mn-cs"/>
              </a:rPr>
              <a:t>的方法，其亮点之一在于减少了人为设定的参数，而且不存在 </a:t>
            </a:r>
            <a:r>
              <a:rPr lang="en-US" altLang="zh-CN" sz="1200" b="0" i="0" kern="1200" dirty="0" smtClean="0">
                <a:solidFill>
                  <a:schemeClr val="tx1"/>
                </a:solidFill>
                <a:effectLst/>
                <a:latin typeface="+mn-lt"/>
                <a:ea typeface="+mn-ea"/>
                <a:cs typeface="+mn-cs"/>
              </a:rPr>
              <a:t>anchor </a:t>
            </a:r>
            <a:r>
              <a:rPr lang="zh-CN" altLang="en-US" sz="1200" b="0" i="0" kern="1200" dirty="0" smtClean="0">
                <a:solidFill>
                  <a:schemeClr val="tx1"/>
                </a:solidFill>
                <a:effectLst/>
                <a:latin typeface="+mn-lt"/>
                <a:ea typeface="+mn-ea"/>
                <a:cs typeface="+mn-cs"/>
              </a:rPr>
              <a:t>与不同尺度的 </a:t>
            </a:r>
            <a:r>
              <a:rPr lang="en-US" altLang="zh-CN" sz="1200" b="0" i="0" kern="1200" dirty="0" smtClean="0">
                <a:solidFill>
                  <a:schemeClr val="tx1"/>
                </a:solidFill>
                <a:effectLst/>
                <a:latin typeface="+mn-lt"/>
                <a:ea typeface="+mn-ea"/>
                <a:cs typeface="+mn-cs"/>
              </a:rPr>
              <a:t>ground truth </a:t>
            </a:r>
            <a:r>
              <a:rPr lang="zh-CN" altLang="en-US" sz="1200" b="0" i="0" kern="1200" dirty="0" smtClean="0">
                <a:solidFill>
                  <a:schemeClr val="tx1"/>
                </a:solidFill>
                <a:effectLst/>
                <a:latin typeface="+mn-lt"/>
                <a:ea typeface="+mn-ea"/>
                <a:cs typeface="+mn-cs"/>
              </a:rPr>
              <a:t>无法匹配的问题。同时，它也减少了输入图像尺度和 </a:t>
            </a:r>
            <a:r>
              <a:rPr lang="en-US" altLang="zh-CN" sz="1200" b="0" i="0" kern="1200" dirty="0" smtClean="0">
                <a:solidFill>
                  <a:schemeClr val="tx1"/>
                </a:solidFill>
                <a:effectLst/>
                <a:latin typeface="+mn-lt"/>
                <a:ea typeface="+mn-ea"/>
                <a:cs typeface="+mn-cs"/>
              </a:rPr>
              <a:t>anchor </a:t>
            </a:r>
            <a:r>
              <a:rPr lang="zh-CN" altLang="en-US" sz="1200" b="0" i="0" kern="1200" dirty="0" smtClean="0">
                <a:solidFill>
                  <a:schemeClr val="tx1"/>
                </a:solidFill>
                <a:effectLst/>
                <a:latin typeface="+mn-lt"/>
                <a:ea typeface="+mn-ea"/>
                <a:cs typeface="+mn-cs"/>
              </a:rPr>
              <a:t>尺度同时变换带来的冗余计算的问题。然而，所有 </a:t>
            </a:r>
            <a:r>
              <a:rPr lang="en-US" altLang="zh-CN" sz="1200" b="0" i="0" kern="1200" dirty="0" smtClean="0">
                <a:solidFill>
                  <a:schemeClr val="tx1"/>
                </a:solidFill>
                <a:effectLst/>
                <a:latin typeface="+mn-lt"/>
                <a:ea typeface="+mn-ea"/>
                <a:cs typeface="+mn-cs"/>
              </a:rPr>
              <a:t>Anchor-free </a:t>
            </a:r>
            <a:r>
              <a:rPr lang="zh-CN" altLang="en-US" sz="1200" b="0" i="0" kern="1200" dirty="0" smtClean="0">
                <a:solidFill>
                  <a:schemeClr val="tx1"/>
                </a:solidFill>
                <a:effectLst/>
                <a:latin typeface="+mn-lt"/>
                <a:ea typeface="+mn-ea"/>
                <a:cs typeface="+mn-cs"/>
              </a:rPr>
              <a:t>方法都仍然要面临的一个挑战是如何更合理的重新规划物体检测任务，从而减少图像中物体尺度差别过大导致的训练不稳定问题。除了数值上常用的 </a:t>
            </a:r>
            <a:r>
              <a:rPr lang="en-US" altLang="zh-CN" sz="1200" b="0" i="0" kern="1200" dirty="0" smtClean="0">
                <a:solidFill>
                  <a:schemeClr val="tx1"/>
                </a:solidFill>
                <a:effectLst/>
                <a:latin typeface="+mn-lt"/>
                <a:ea typeface="+mn-ea"/>
                <a:cs typeface="+mn-cs"/>
              </a:rPr>
              <a:t>log </a:t>
            </a:r>
            <a:r>
              <a:rPr lang="zh-CN" altLang="en-US" sz="1200" b="0" i="0" kern="1200" dirty="0" smtClean="0">
                <a:solidFill>
                  <a:schemeClr val="tx1"/>
                </a:solidFill>
                <a:effectLst/>
                <a:latin typeface="+mn-lt"/>
                <a:ea typeface="+mn-ea"/>
                <a:cs typeface="+mn-cs"/>
              </a:rPr>
              <a:t>运算外，大部分文章仍在使用 </a:t>
            </a:r>
            <a:r>
              <a:rPr lang="en-US" altLang="zh-CN" sz="1200" b="0" i="0" kern="1200" dirty="0" smtClean="0">
                <a:solidFill>
                  <a:schemeClr val="tx1"/>
                </a:solidFill>
                <a:effectLst/>
                <a:latin typeface="+mn-lt"/>
                <a:ea typeface="+mn-ea"/>
                <a:cs typeface="+mn-cs"/>
              </a:rPr>
              <a:t>rescale </a:t>
            </a:r>
            <a:r>
              <a:rPr lang="zh-CN" altLang="en-US" sz="1200" b="0" i="0" kern="1200" dirty="0" smtClean="0">
                <a:solidFill>
                  <a:schemeClr val="tx1"/>
                </a:solidFill>
                <a:effectLst/>
                <a:latin typeface="+mn-lt"/>
                <a:ea typeface="+mn-ea"/>
                <a:cs typeface="+mn-cs"/>
              </a:rPr>
              <a:t>的偏移量作为预测输出，</a:t>
            </a:r>
            <a:r>
              <a:rPr lang="en-US" altLang="zh-CN" sz="1200" b="0" i="0" kern="1200" dirty="0" err="1" smtClean="0">
                <a:solidFill>
                  <a:schemeClr val="tx1"/>
                </a:solidFill>
                <a:effectLst/>
                <a:latin typeface="+mn-lt"/>
                <a:ea typeface="+mn-ea"/>
                <a:cs typeface="+mn-cs"/>
              </a:rPr>
              <a:t>keypoint</a:t>
            </a:r>
            <a:r>
              <a:rPr lang="en-US" altLang="zh-CN" sz="1200" b="0" i="0" kern="1200" dirty="0" smtClean="0">
                <a:solidFill>
                  <a:schemeClr val="tx1"/>
                </a:solidFill>
                <a:effectLst/>
                <a:latin typeface="+mn-lt"/>
                <a:ea typeface="+mn-ea"/>
                <a:cs typeface="+mn-cs"/>
              </a:rPr>
              <a:t> based </a:t>
            </a:r>
            <a:r>
              <a:rPr lang="zh-CN" altLang="en-US" sz="1200" b="0" i="0" kern="1200" dirty="0" smtClean="0">
                <a:solidFill>
                  <a:schemeClr val="tx1"/>
                </a:solidFill>
                <a:effectLst/>
                <a:latin typeface="+mn-lt"/>
                <a:ea typeface="+mn-ea"/>
                <a:cs typeface="+mn-cs"/>
              </a:rPr>
              <a:t>方法则直接将问题进行了转换从而规避了这一风险。总体来说，</a:t>
            </a:r>
            <a:r>
              <a:rPr lang="en-US" altLang="zh-CN" sz="1200" b="0" i="0" kern="1200" dirty="0" smtClean="0">
                <a:solidFill>
                  <a:schemeClr val="tx1"/>
                </a:solidFill>
                <a:effectLst/>
                <a:latin typeface="+mn-lt"/>
                <a:ea typeface="+mn-ea"/>
                <a:cs typeface="+mn-cs"/>
              </a:rPr>
              <a:t>anchor free </a:t>
            </a:r>
            <a:r>
              <a:rPr lang="zh-CN" altLang="en-US" sz="1200" b="0" i="0" kern="1200" dirty="0" smtClean="0">
                <a:solidFill>
                  <a:schemeClr val="tx1"/>
                </a:solidFill>
                <a:effectLst/>
                <a:latin typeface="+mn-lt"/>
                <a:ea typeface="+mn-ea"/>
                <a:cs typeface="+mn-cs"/>
              </a:rPr>
              <a:t>方法已成为现阶段物体检测的主流研究方向，也不断有体量更小，参数更少，精度更高的模型被提出。</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52</a:t>
            </a:fld>
            <a:endParaRPr lang="zh-CN" altLang="en-US"/>
          </a:p>
        </p:txBody>
      </p:sp>
    </p:spTree>
    <p:extLst>
      <p:ext uri="{BB962C8B-B14F-4D97-AF65-F5344CB8AC3E}">
        <p14:creationId xmlns:p14="http://schemas.microsoft.com/office/powerpoint/2010/main" val="57433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5513">
              <a:spcBef>
                <a:spcPct val="30000"/>
              </a:spcBef>
              <a:defRPr kumimoji="1" sz="1200">
                <a:solidFill>
                  <a:schemeClr val="tx1"/>
                </a:solidFill>
                <a:latin typeface="Arial" charset="0"/>
                <a:ea typeface="宋体" charset="-122"/>
              </a:defRPr>
            </a:lvl1pPr>
            <a:lvl2pPr marL="742950" indent="-285750" defTabSz="925513">
              <a:spcBef>
                <a:spcPct val="30000"/>
              </a:spcBef>
              <a:defRPr kumimoji="1" sz="1200">
                <a:solidFill>
                  <a:schemeClr val="tx1"/>
                </a:solidFill>
                <a:latin typeface="Arial" charset="0"/>
                <a:ea typeface="宋体" charset="-122"/>
              </a:defRPr>
            </a:lvl2pPr>
            <a:lvl3pPr marL="1143000" indent="-228600" defTabSz="925513">
              <a:spcBef>
                <a:spcPct val="30000"/>
              </a:spcBef>
              <a:defRPr kumimoji="1" sz="1200">
                <a:solidFill>
                  <a:schemeClr val="tx1"/>
                </a:solidFill>
                <a:latin typeface="Arial" charset="0"/>
                <a:ea typeface="宋体" charset="-122"/>
              </a:defRPr>
            </a:lvl3pPr>
            <a:lvl4pPr marL="1600200" indent="-228600" defTabSz="925513">
              <a:spcBef>
                <a:spcPct val="30000"/>
              </a:spcBef>
              <a:defRPr kumimoji="1" sz="1200">
                <a:solidFill>
                  <a:schemeClr val="tx1"/>
                </a:solidFill>
                <a:latin typeface="Arial" charset="0"/>
                <a:ea typeface="宋体" charset="-122"/>
              </a:defRPr>
            </a:lvl4pPr>
            <a:lvl5pPr marL="2057400" indent="-228600" defTabSz="925513">
              <a:spcBef>
                <a:spcPct val="30000"/>
              </a:spcBef>
              <a:defRPr kumimoji="1" sz="1200">
                <a:solidFill>
                  <a:schemeClr val="tx1"/>
                </a:solidFill>
                <a:latin typeface="Arial" charset="0"/>
                <a:ea typeface="宋体" charset="-122"/>
              </a:defRPr>
            </a:lvl5pPr>
            <a:lvl6pPr marL="2514600" indent="-228600" defTabSz="925513" eaLnBrk="0" fontAlgn="base" hangingPunct="0">
              <a:spcBef>
                <a:spcPct val="30000"/>
              </a:spcBef>
              <a:spcAft>
                <a:spcPct val="0"/>
              </a:spcAft>
              <a:defRPr kumimoji="1" sz="1200">
                <a:solidFill>
                  <a:schemeClr val="tx1"/>
                </a:solidFill>
                <a:latin typeface="Arial" charset="0"/>
                <a:ea typeface="宋体" charset="-122"/>
              </a:defRPr>
            </a:lvl6pPr>
            <a:lvl7pPr marL="2971800" indent="-228600" defTabSz="925513" eaLnBrk="0" fontAlgn="base" hangingPunct="0">
              <a:spcBef>
                <a:spcPct val="30000"/>
              </a:spcBef>
              <a:spcAft>
                <a:spcPct val="0"/>
              </a:spcAft>
              <a:defRPr kumimoji="1" sz="1200">
                <a:solidFill>
                  <a:schemeClr val="tx1"/>
                </a:solidFill>
                <a:latin typeface="Arial" charset="0"/>
                <a:ea typeface="宋体" charset="-122"/>
              </a:defRPr>
            </a:lvl7pPr>
            <a:lvl8pPr marL="3429000" indent="-228600" defTabSz="925513" eaLnBrk="0" fontAlgn="base" hangingPunct="0">
              <a:spcBef>
                <a:spcPct val="30000"/>
              </a:spcBef>
              <a:spcAft>
                <a:spcPct val="0"/>
              </a:spcAft>
              <a:defRPr kumimoji="1" sz="1200">
                <a:solidFill>
                  <a:schemeClr val="tx1"/>
                </a:solidFill>
                <a:latin typeface="Arial" charset="0"/>
                <a:ea typeface="宋体" charset="-122"/>
              </a:defRPr>
            </a:lvl8pPr>
            <a:lvl9pPr marL="3886200" indent="-228600" defTabSz="925513" eaLnBrk="0" fontAlgn="base" hangingPunct="0">
              <a:spcBef>
                <a:spcPct val="30000"/>
              </a:spcBef>
              <a:spcAft>
                <a:spcPct val="0"/>
              </a:spcAft>
              <a:defRPr kumimoji="1" sz="1200">
                <a:solidFill>
                  <a:schemeClr val="tx1"/>
                </a:solidFill>
                <a:latin typeface="Arial" charset="0"/>
                <a:ea typeface="宋体" charset="-122"/>
              </a:defRPr>
            </a:lvl9pPr>
          </a:lstStyle>
          <a:p>
            <a:pPr>
              <a:spcBef>
                <a:spcPct val="0"/>
              </a:spcBef>
            </a:pPr>
            <a:fld id="{23B6E4B8-E037-5D49-B4E4-534C2DC7925B}" type="slidenum">
              <a:rPr lang="en-US" altLang="zh-CN" sz="1000"/>
              <a:pPr>
                <a:spcBef>
                  <a:spcPct val="0"/>
                </a:spcBef>
              </a:pPr>
              <a:t>6</a:t>
            </a:fld>
            <a:endParaRPr lang="en-US" altLang="zh-CN" sz="1000"/>
          </a:p>
        </p:txBody>
      </p:sp>
      <p:sp>
        <p:nvSpPr>
          <p:cNvPr id="24579" name="Rectangle 2"/>
          <p:cNvSpPr>
            <a:spLocks noGrp="1" noRot="1" noChangeAspect="1" noChangeArrowheads="1" noTextEdit="1"/>
          </p:cNvSpPr>
          <p:nvPr>
            <p:ph type="sldImg"/>
          </p:nvPr>
        </p:nvSpPr>
        <p:spPr>
          <a:xfrm>
            <a:off x="60325" y="736600"/>
            <a:ext cx="6545263" cy="3683000"/>
          </a:xfrm>
          <a:solidFill>
            <a:srgbClr val="FFFFFF"/>
          </a:solidFill>
          <a:ln/>
        </p:spPr>
      </p:sp>
      <p:sp>
        <p:nvSpPr>
          <p:cNvPr id="24580" name="Rectangle 3"/>
          <p:cNvSpPr>
            <a:spLocks noGrp="1" noChangeArrowheads="1"/>
          </p:cNvSpPr>
          <p:nvPr>
            <p:ph type="body" idx="1"/>
          </p:nvPr>
        </p:nvSpPr>
        <p:spPr>
          <a:xfrm>
            <a:off x="889000" y="4664075"/>
            <a:ext cx="4884738" cy="44196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zh-CN">
              <a:latin typeface="Arial" charset="0"/>
              <a:ea typeface="宋体" charset="-122"/>
            </a:endParaRPr>
          </a:p>
        </p:txBody>
      </p:sp>
    </p:spTree>
    <p:extLst>
      <p:ext uri="{BB962C8B-B14F-4D97-AF65-F5344CB8AC3E}">
        <p14:creationId xmlns:p14="http://schemas.microsoft.com/office/powerpoint/2010/main" val="1458324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5513">
              <a:spcBef>
                <a:spcPct val="30000"/>
              </a:spcBef>
              <a:defRPr kumimoji="1" sz="1200">
                <a:solidFill>
                  <a:schemeClr val="tx1"/>
                </a:solidFill>
                <a:latin typeface="Arial" charset="0"/>
                <a:ea typeface="宋体" charset="-122"/>
              </a:defRPr>
            </a:lvl1pPr>
            <a:lvl2pPr marL="742950" indent="-285750" defTabSz="925513">
              <a:spcBef>
                <a:spcPct val="30000"/>
              </a:spcBef>
              <a:defRPr kumimoji="1" sz="1200">
                <a:solidFill>
                  <a:schemeClr val="tx1"/>
                </a:solidFill>
                <a:latin typeface="Arial" charset="0"/>
                <a:ea typeface="宋体" charset="-122"/>
              </a:defRPr>
            </a:lvl2pPr>
            <a:lvl3pPr marL="1143000" indent="-228600" defTabSz="925513">
              <a:spcBef>
                <a:spcPct val="30000"/>
              </a:spcBef>
              <a:defRPr kumimoji="1" sz="1200">
                <a:solidFill>
                  <a:schemeClr val="tx1"/>
                </a:solidFill>
                <a:latin typeface="Arial" charset="0"/>
                <a:ea typeface="宋体" charset="-122"/>
              </a:defRPr>
            </a:lvl3pPr>
            <a:lvl4pPr marL="1600200" indent="-228600" defTabSz="925513">
              <a:spcBef>
                <a:spcPct val="30000"/>
              </a:spcBef>
              <a:defRPr kumimoji="1" sz="1200">
                <a:solidFill>
                  <a:schemeClr val="tx1"/>
                </a:solidFill>
                <a:latin typeface="Arial" charset="0"/>
                <a:ea typeface="宋体" charset="-122"/>
              </a:defRPr>
            </a:lvl4pPr>
            <a:lvl5pPr marL="2057400" indent="-228600" defTabSz="925513">
              <a:spcBef>
                <a:spcPct val="30000"/>
              </a:spcBef>
              <a:defRPr kumimoji="1" sz="1200">
                <a:solidFill>
                  <a:schemeClr val="tx1"/>
                </a:solidFill>
                <a:latin typeface="Arial" charset="0"/>
                <a:ea typeface="宋体" charset="-122"/>
              </a:defRPr>
            </a:lvl5pPr>
            <a:lvl6pPr marL="2514600" indent="-228600" defTabSz="925513" eaLnBrk="0" fontAlgn="base" hangingPunct="0">
              <a:spcBef>
                <a:spcPct val="30000"/>
              </a:spcBef>
              <a:spcAft>
                <a:spcPct val="0"/>
              </a:spcAft>
              <a:defRPr kumimoji="1" sz="1200">
                <a:solidFill>
                  <a:schemeClr val="tx1"/>
                </a:solidFill>
                <a:latin typeface="Arial" charset="0"/>
                <a:ea typeface="宋体" charset="-122"/>
              </a:defRPr>
            </a:lvl6pPr>
            <a:lvl7pPr marL="2971800" indent="-228600" defTabSz="925513" eaLnBrk="0" fontAlgn="base" hangingPunct="0">
              <a:spcBef>
                <a:spcPct val="30000"/>
              </a:spcBef>
              <a:spcAft>
                <a:spcPct val="0"/>
              </a:spcAft>
              <a:defRPr kumimoji="1" sz="1200">
                <a:solidFill>
                  <a:schemeClr val="tx1"/>
                </a:solidFill>
                <a:latin typeface="Arial" charset="0"/>
                <a:ea typeface="宋体" charset="-122"/>
              </a:defRPr>
            </a:lvl7pPr>
            <a:lvl8pPr marL="3429000" indent="-228600" defTabSz="925513" eaLnBrk="0" fontAlgn="base" hangingPunct="0">
              <a:spcBef>
                <a:spcPct val="30000"/>
              </a:spcBef>
              <a:spcAft>
                <a:spcPct val="0"/>
              </a:spcAft>
              <a:defRPr kumimoji="1" sz="1200">
                <a:solidFill>
                  <a:schemeClr val="tx1"/>
                </a:solidFill>
                <a:latin typeface="Arial" charset="0"/>
                <a:ea typeface="宋体" charset="-122"/>
              </a:defRPr>
            </a:lvl8pPr>
            <a:lvl9pPr marL="3886200" indent="-228600" defTabSz="925513" eaLnBrk="0" fontAlgn="base" hangingPunct="0">
              <a:spcBef>
                <a:spcPct val="30000"/>
              </a:spcBef>
              <a:spcAft>
                <a:spcPct val="0"/>
              </a:spcAft>
              <a:defRPr kumimoji="1" sz="1200">
                <a:solidFill>
                  <a:schemeClr val="tx1"/>
                </a:solidFill>
                <a:latin typeface="Arial" charset="0"/>
                <a:ea typeface="宋体" charset="-122"/>
              </a:defRPr>
            </a:lvl9pPr>
          </a:lstStyle>
          <a:p>
            <a:pPr>
              <a:spcBef>
                <a:spcPct val="0"/>
              </a:spcBef>
            </a:pPr>
            <a:fld id="{278EBE7A-5C06-B046-B98A-CCE93752DC0B}" type="slidenum">
              <a:rPr lang="en-US" altLang="zh-CN" sz="1000"/>
              <a:pPr>
                <a:spcBef>
                  <a:spcPct val="0"/>
                </a:spcBef>
              </a:pPr>
              <a:t>7</a:t>
            </a:fld>
            <a:endParaRPr lang="en-US" altLang="zh-CN" sz="1000"/>
          </a:p>
        </p:txBody>
      </p:sp>
      <p:sp>
        <p:nvSpPr>
          <p:cNvPr id="27651" name="Rectangle 2"/>
          <p:cNvSpPr>
            <a:spLocks noGrp="1" noRot="1" noChangeAspect="1" noChangeArrowheads="1" noTextEdit="1"/>
          </p:cNvSpPr>
          <p:nvPr>
            <p:ph type="sldImg"/>
          </p:nvPr>
        </p:nvSpPr>
        <p:spPr>
          <a:xfrm>
            <a:off x="60325" y="736600"/>
            <a:ext cx="6545263" cy="3683000"/>
          </a:xfrm>
          <a:solidFill>
            <a:srgbClr val="FFFFFF"/>
          </a:solidFill>
          <a:ln/>
        </p:spPr>
      </p:sp>
      <p:sp>
        <p:nvSpPr>
          <p:cNvPr id="27652" name="Rectangle 3"/>
          <p:cNvSpPr>
            <a:spLocks noGrp="1" noChangeArrowheads="1"/>
          </p:cNvSpPr>
          <p:nvPr>
            <p:ph type="body" idx="1"/>
          </p:nvPr>
        </p:nvSpPr>
        <p:spPr>
          <a:xfrm>
            <a:off x="889000" y="4664075"/>
            <a:ext cx="4884738" cy="44196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zh-CN">
              <a:latin typeface="Arial" charset="0"/>
              <a:ea typeface="宋体" charset="-122"/>
            </a:endParaRPr>
          </a:p>
        </p:txBody>
      </p:sp>
    </p:spTree>
    <p:extLst>
      <p:ext uri="{BB962C8B-B14F-4D97-AF65-F5344CB8AC3E}">
        <p14:creationId xmlns:p14="http://schemas.microsoft.com/office/powerpoint/2010/main" val="1033240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5513">
              <a:spcBef>
                <a:spcPct val="30000"/>
              </a:spcBef>
              <a:defRPr kumimoji="1" sz="1200">
                <a:solidFill>
                  <a:schemeClr val="tx1"/>
                </a:solidFill>
                <a:latin typeface="Arial" charset="0"/>
                <a:ea typeface="宋体" charset="-122"/>
              </a:defRPr>
            </a:lvl1pPr>
            <a:lvl2pPr marL="742950" indent="-285750" defTabSz="925513">
              <a:spcBef>
                <a:spcPct val="30000"/>
              </a:spcBef>
              <a:defRPr kumimoji="1" sz="1200">
                <a:solidFill>
                  <a:schemeClr val="tx1"/>
                </a:solidFill>
                <a:latin typeface="Arial" charset="0"/>
                <a:ea typeface="宋体" charset="-122"/>
              </a:defRPr>
            </a:lvl2pPr>
            <a:lvl3pPr marL="1143000" indent="-228600" defTabSz="925513">
              <a:spcBef>
                <a:spcPct val="30000"/>
              </a:spcBef>
              <a:defRPr kumimoji="1" sz="1200">
                <a:solidFill>
                  <a:schemeClr val="tx1"/>
                </a:solidFill>
                <a:latin typeface="Arial" charset="0"/>
                <a:ea typeface="宋体" charset="-122"/>
              </a:defRPr>
            </a:lvl3pPr>
            <a:lvl4pPr marL="1600200" indent="-228600" defTabSz="925513">
              <a:spcBef>
                <a:spcPct val="30000"/>
              </a:spcBef>
              <a:defRPr kumimoji="1" sz="1200">
                <a:solidFill>
                  <a:schemeClr val="tx1"/>
                </a:solidFill>
                <a:latin typeface="Arial" charset="0"/>
                <a:ea typeface="宋体" charset="-122"/>
              </a:defRPr>
            </a:lvl4pPr>
            <a:lvl5pPr marL="2057400" indent="-228600" defTabSz="925513">
              <a:spcBef>
                <a:spcPct val="30000"/>
              </a:spcBef>
              <a:defRPr kumimoji="1" sz="1200">
                <a:solidFill>
                  <a:schemeClr val="tx1"/>
                </a:solidFill>
                <a:latin typeface="Arial" charset="0"/>
                <a:ea typeface="宋体" charset="-122"/>
              </a:defRPr>
            </a:lvl5pPr>
            <a:lvl6pPr marL="2514600" indent="-228600" defTabSz="925513" eaLnBrk="0" fontAlgn="base" hangingPunct="0">
              <a:spcBef>
                <a:spcPct val="30000"/>
              </a:spcBef>
              <a:spcAft>
                <a:spcPct val="0"/>
              </a:spcAft>
              <a:defRPr kumimoji="1" sz="1200">
                <a:solidFill>
                  <a:schemeClr val="tx1"/>
                </a:solidFill>
                <a:latin typeface="Arial" charset="0"/>
                <a:ea typeface="宋体" charset="-122"/>
              </a:defRPr>
            </a:lvl6pPr>
            <a:lvl7pPr marL="2971800" indent="-228600" defTabSz="925513" eaLnBrk="0" fontAlgn="base" hangingPunct="0">
              <a:spcBef>
                <a:spcPct val="30000"/>
              </a:spcBef>
              <a:spcAft>
                <a:spcPct val="0"/>
              </a:spcAft>
              <a:defRPr kumimoji="1" sz="1200">
                <a:solidFill>
                  <a:schemeClr val="tx1"/>
                </a:solidFill>
                <a:latin typeface="Arial" charset="0"/>
                <a:ea typeface="宋体" charset="-122"/>
              </a:defRPr>
            </a:lvl7pPr>
            <a:lvl8pPr marL="3429000" indent="-228600" defTabSz="925513" eaLnBrk="0" fontAlgn="base" hangingPunct="0">
              <a:spcBef>
                <a:spcPct val="30000"/>
              </a:spcBef>
              <a:spcAft>
                <a:spcPct val="0"/>
              </a:spcAft>
              <a:defRPr kumimoji="1" sz="1200">
                <a:solidFill>
                  <a:schemeClr val="tx1"/>
                </a:solidFill>
                <a:latin typeface="Arial" charset="0"/>
                <a:ea typeface="宋体" charset="-122"/>
              </a:defRPr>
            </a:lvl8pPr>
            <a:lvl9pPr marL="3886200" indent="-228600" defTabSz="925513" eaLnBrk="0" fontAlgn="base" hangingPunct="0">
              <a:spcBef>
                <a:spcPct val="30000"/>
              </a:spcBef>
              <a:spcAft>
                <a:spcPct val="0"/>
              </a:spcAft>
              <a:defRPr kumimoji="1" sz="1200">
                <a:solidFill>
                  <a:schemeClr val="tx1"/>
                </a:solidFill>
                <a:latin typeface="Arial" charset="0"/>
                <a:ea typeface="宋体" charset="-122"/>
              </a:defRPr>
            </a:lvl9pPr>
          </a:lstStyle>
          <a:p>
            <a:pPr>
              <a:spcBef>
                <a:spcPct val="0"/>
              </a:spcBef>
            </a:pPr>
            <a:fld id="{E7C0B91E-8EC6-4346-9234-C6ADB795BCA8}" type="slidenum">
              <a:rPr lang="en-US" altLang="zh-CN" sz="1000"/>
              <a:pPr>
                <a:spcBef>
                  <a:spcPct val="0"/>
                </a:spcBef>
              </a:pPr>
              <a:t>10</a:t>
            </a:fld>
            <a:endParaRPr lang="en-US" altLang="zh-CN" sz="1000"/>
          </a:p>
        </p:txBody>
      </p:sp>
      <p:sp>
        <p:nvSpPr>
          <p:cNvPr id="33795" name="Rectangle 2"/>
          <p:cNvSpPr>
            <a:spLocks noGrp="1" noRot="1" noChangeAspect="1" noChangeArrowheads="1" noTextEdit="1"/>
          </p:cNvSpPr>
          <p:nvPr>
            <p:ph type="sldImg"/>
          </p:nvPr>
        </p:nvSpPr>
        <p:spPr>
          <a:xfrm>
            <a:off x="60325" y="736600"/>
            <a:ext cx="6545263" cy="3683000"/>
          </a:xfrm>
          <a:solidFill>
            <a:srgbClr val="FFFFFF"/>
          </a:solidFill>
          <a:ln/>
        </p:spPr>
      </p:sp>
      <p:sp>
        <p:nvSpPr>
          <p:cNvPr id="33796" name="Rectangle 3"/>
          <p:cNvSpPr>
            <a:spLocks noGrp="1" noChangeArrowheads="1"/>
          </p:cNvSpPr>
          <p:nvPr>
            <p:ph type="body" idx="1"/>
          </p:nvPr>
        </p:nvSpPr>
        <p:spPr>
          <a:xfrm>
            <a:off x="889000" y="4664075"/>
            <a:ext cx="4884738" cy="44196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zh-CN">
              <a:latin typeface="Arial" charset="0"/>
              <a:ea typeface="宋体" charset="-122"/>
            </a:endParaRPr>
          </a:p>
        </p:txBody>
      </p:sp>
    </p:spTree>
    <p:extLst>
      <p:ext uri="{BB962C8B-B14F-4D97-AF65-F5344CB8AC3E}">
        <p14:creationId xmlns:p14="http://schemas.microsoft.com/office/powerpoint/2010/main" val="1537461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5513">
              <a:spcBef>
                <a:spcPct val="30000"/>
              </a:spcBef>
              <a:defRPr kumimoji="1" sz="1200">
                <a:solidFill>
                  <a:schemeClr val="tx1"/>
                </a:solidFill>
                <a:latin typeface="Arial" charset="0"/>
                <a:ea typeface="宋体" charset="-122"/>
              </a:defRPr>
            </a:lvl1pPr>
            <a:lvl2pPr marL="742950" indent="-285750" defTabSz="925513">
              <a:spcBef>
                <a:spcPct val="30000"/>
              </a:spcBef>
              <a:defRPr kumimoji="1" sz="1200">
                <a:solidFill>
                  <a:schemeClr val="tx1"/>
                </a:solidFill>
                <a:latin typeface="Arial" charset="0"/>
                <a:ea typeface="宋体" charset="-122"/>
              </a:defRPr>
            </a:lvl2pPr>
            <a:lvl3pPr marL="1143000" indent="-228600" defTabSz="925513">
              <a:spcBef>
                <a:spcPct val="30000"/>
              </a:spcBef>
              <a:defRPr kumimoji="1" sz="1200">
                <a:solidFill>
                  <a:schemeClr val="tx1"/>
                </a:solidFill>
                <a:latin typeface="Arial" charset="0"/>
                <a:ea typeface="宋体" charset="-122"/>
              </a:defRPr>
            </a:lvl3pPr>
            <a:lvl4pPr marL="1600200" indent="-228600" defTabSz="925513">
              <a:spcBef>
                <a:spcPct val="30000"/>
              </a:spcBef>
              <a:defRPr kumimoji="1" sz="1200">
                <a:solidFill>
                  <a:schemeClr val="tx1"/>
                </a:solidFill>
                <a:latin typeface="Arial" charset="0"/>
                <a:ea typeface="宋体" charset="-122"/>
              </a:defRPr>
            </a:lvl4pPr>
            <a:lvl5pPr marL="2057400" indent="-228600" defTabSz="925513">
              <a:spcBef>
                <a:spcPct val="30000"/>
              </a:spcBef>
              <a:defRPr kumimoji="1" sz="1200">
                <a:solidFill>
                  <a:schemeClr val="tx1"/>
                </a:solidFill>
                <a:latin typeface="Arial" charset="0"/>
                <a:ea typeface="宋体" charset="-122"/>
              </a:defRPr>
            </a:lvl5pPr>
            <a:lvl6pPr marL="2514600" indent="-228600" defTabSz="925513" eaLnBrk="0" fontAlgn="base" hangingPunct="0">
              <a:spcBef>
                <a:spcPct val="30000"/>
              </a:spcBef>
              <a:spcAft>
                <a:spcPct val="0"/>
              </a:spcAft>
              <a:defRPr kumimoji="1" sz="1200">
                <a:solidFill>
                  <a:schemeClr val="tx1"/>
                </a:solidFill>
                <a:latin typeface="Arial" charset="0"/>
                <a:ea typeface="宋体" charset="-122"/>
              </a:defRPr>
            </a:lvl6pPr>
            <a:lvl7pPr marL="2971800" indent="-228600" defTabSz="925513" eaLnBrk="0" fontAlgn="base" hangingPunct="0">
              <a:spcBef>
                <a:spcPct val="30000"/>
              </a:spcBef>
              <a:spcAft>
                <a:spcPct val="0"/>
              </a:spcAft>
              <a:defRPr kumimoji="1" sz="1200">
                <a:solidFill>
                  <a:schemeClr val="tx1"/>
                </a:solidFill>
                <a:latin typeface="Arial" charset="0"/>
                <a:ea typeface="宋体" charset="-122"/>
              </a:defRPr>
            </a:lvl7pPr>
            <a:lvl8pPr marL="3429000" indent="-228600" defTabSz="925513" eaLnBrk="0" fontAlgn="base" hangingPunct="0">
              <a:spcBef>
                <a:spcPct val="30000"/>
              </a:spcBef>
              <a:spcAft>
                <a:spcPct val="0"/>
              </a:spcAft>
              <a:defRPr kumimoji="1" sz="1200">
                <a:solidFill>
                  <a:schemeClr val="tx1"/>
                </a:solidFill>
                <a:latin typeface="Arial" charset="0"/>
                <a:ea typeface="宋体" charset="-122"/>
              </a:defRPr>
            </a:lvl8pPr>
            <a:lvl9pPr marL="3886200" indent="-228600" defTabSz="925513" eaLnBrk="0" fontAlgn="base" hangingPunct="0">
              <a:spcBef>
                <a:spcPct val="30000"/>
              </a:spcBef>
              <a:spcAft>
                <a:spcPct val="0"/>
              </a:spcAft>
              <a:defRPr kumimoji="1" sz="1200">
                <a:solidFill>
                  <a:schemeClr val="tx1"/>
                </a:solidFill>
                <a:latin typeface="Arial" charset="0"/>
                <a:ea typeface="宋体" charset="-122"/>
              </a:defRPr>
            </a:lvl9pPr>
          </a:lstStyle>
          <a:p>
            <a:pPr>
              <a:spcBef>
                <a:spcPct val="0"/>
              </a:spcBef>
            </a:pPr>
            <a:fld id="{C97D48B7-3D8A-654C-B4B3-DBF9A525BCEE}" type="slidenum">
              <a:rPr lang="en-US" altLang="zh-CN" sz="1000"/>
              <a:pPr>
                <a:spcBef>
                  <a:spcPct val="0"/>
                </a:spcBef>
              </a:pPr>
              <a:t>11</a:t>
            </a:fld>
            <a:endParaRPr lang="en-US" altLang="zh-CN" sz="1000"/>
          </a:p>
        </p:txBody>
      </p:sp>
      <p:sp>
        <p:nvSpPr>
          <p:cNvPr id="35843" name="Rectangle 2"/>
          <p:cNvSpPr>
            <a:spLocks noGrp="1" noRot="1" noChangeAspect="1" noChangeArrowheads="1" noTextEdit="1"/>
          </p:cNvSpPr>
          <p:nvPr>
            <p:ph type="sldImg"/>
          </p:nvPr>
        </p:nvSpPr>
        <p:spPr>
          <a:xfrm>
            <a:off x="60325" y="736600"/>
            <a:ext cx="6545263" cy="3683000"/>
          </a:xfrm>
          <a:solidFill>
            <a:srgbClr val="FFFFFF"/>
          </a:solidFill>
          <a:ln/>
        </p:spPr>
      </p:sp>
      <p:sp>
        <p:nvSpPr>
          <p:cNvPr id="35844" name="Rectangle 3"/>
          <p:cNvSpPr>
            <a:spLocks noGrp="1" noChangeArrowheads="1"/>
          </p:cNvSpPr>
          <p:nvPr>
            <p:ph type="body" idx="1"/>
          </p:nvPr>
        </p:nvSpPr>
        <p:spPr>
          <a:xfrm>
            <a:off x="889000" y="4664075"/>
            <a:ext cx="4884738" cy="44196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zh-CN">
              <a:latin typeface="Arial" charset="0"/>
              <a:ea typeface="宋体" charset="-122"/>
            </a:endParaRPr>
          </a:p>
        </p:txBody>
      </p:sp>
    </p:spTree>
    <p:extLst>
      <p:ext uri="{BB962C8B-B14F-4D97-AF65-F5344CB8AC3E}">
        <p14:creationId xmlns:p14="http://schemas.microsoft.com/office/powerpoint/2010/main" val="1426165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5513">
              <a:spcBef>
                <a:spcPct val="30000"/>
              </a:spcBef>
              <a:defRPr kumimoji="1" sz="1200">
                <a:solidFill>
                  <a:schemeClr val="tx1"/>
                </a:solidFill>
                <a:latin typeface="Arial" charset="0"/>
                <a:ea typeface="宋体" charset="-122"/>
              </a:defRPr>
            </a:lvl1pPr>
            <a:lvl2pPr marL="742950" indent="-285750" defTabSz="925513">
              <a:spcBef>
                <a:spcPct val="30000"/>
              </a:spcBef>
              <a:defRPr kumimoji="1" sz="1200">
                <a:solidFill>
                  <a:schemeClr val="tx1"/>
                </a:solidFill>
                <a:latin typeface="Arial" charset="0"/>
                <a:ea typeface="宋体" charset="-122"/>
              </a:defRPr>
            </a:lvl2pPr>
            <a:lvl3pPr marL="1143000" indent="-228600" defTabSz="925513">
              <a:spcBef>
                <a:spcPct val="30000"/>
              </a:spcBef>
              <a:defRPr kumimoji="1" sz="1200">
                <a:solidFill>
                  <a:schemeClr val="tx1"/>
                </a:solidFill>
                <a:latin typeface="Arial" charset="0"/>
                <a:ea typeface="宋体" charset="-122"/>
              </a:defRPr>
            </a:lvl3pPr>
            <a:lvl4pPr marL="1600200" indent="-228600" defTabSz="925513">
              <a:spcBef>
                <a:spcPct val="30000"/>
              </a:spcBef>
              <a:defRPr kumimoji="1" sz="1200">
                <a:solidFill>
                  <a:schemeClr val="tx1"/>
                </a:solidFill>
                <a:latin typeface="Arial" charset="0"/>
                <a:ea typeface="宋体" charset="-122"/>
              </a:defRPr>
            </a:lvl4pPr>
            <a:lvl5pPr marL="2057400" indent="-228600" defTabSz="925513">
              <a:spcBef>
                <a:spcPct val="30000"/>
              </a:spcBef>
              <a:defRPr kumimoji="1" sz="1200">
                <a:solidFill>
                  <a:schemeClr val="tx1"/>
                </a:solidFill>
                <a:latin typeface="Arial" charset="0"/>
                <a:ea typeface="宋体" charset="-122"/>
              </a:defRPr>
            </a:lvl5pPr>
            <a:lvl6pPr marL="2514600" indent="-228600" defTabSz="925513" eaLnBrk="0" fontAlgn="base" hangingPunct="0">
              <a:spcBef>
                <a:spcPct val="30000"/>
              </a:spcBef>
              <a:spcAft>
                <a:spcPct val="0"/>
              </a:spcAft>
              <a:defRPr kumimoji="1" sz="1200">
                <a:solidFill>
                  <a:schemeClr val="tx1"/>
                </a:solidFill>
                <a:latin typeface="Arial" charset="0"/>
                <a:ea typeface="宋体" charset="-122"/>
              </a:defRPr>
            </a:lvl6pPr>
            <a:lvl7pPr marL="2971800" indent="-228600" defTabSz="925513" eaLnBrk="0" fontAlgn="base" hangingPunct="0">
              <a:spcBef>
                <a:spcPct val="30000"/>
              </a:spcBef>
              <a:spcAft>
                <a:spcPct val="0"/>
              </a:spcAft>
              <a:defRPr kumimoji="1" sz="1200">
                <a:solidFill>
                  <a:schemeClr val="tx1"/>
                </a:solidFill>
                <a:latin typeface="Arial" charset="0"/>
                <a:ea typeface="宋体" charset="-122"/>
              </a:defRPr>
            </a:lvl7pPr>
            <a:lvl8pPr marL="3429000" indent="-228600" defTabSz="925513" eaLnBrk="0" fontAlgn="base" hangingPunct="0">
              <a:spcBef>
                <a:spcPct val="30000"/>
              </a:spcBef>
              <a:spcAft>
                <a:spcPct val="0"/>
              </a:spcAft>
              <a:defRPr kumimoji="1" sz="1200">
                <a:solidFill>
                  <a:schemeClr val="tx1"/>
                </a:solidFill>
                <a:latin typeface="Arial" charset="0"/>
                <a:ea typeface="宋体" charset="-122"/>
              </a:defRPr>
            </a:lvl8pPr>
            <a:lvl9pPr marL="3886200" indent="-228600" defTabSz="925513" eaLnBrk="0" fontAlgn="base" hangingPunct="0">
              <a:spcBef>
                <a:spcPct val="30000"/>
              </a:spcBef>
              <a:spcAft>
                <a:spcPct val="0"/>
              </a:spcAft>
              <a:defRPr kumimoji="1" sz="1200">
                <a:solidFill>
                  <a:schemeClr val="tx1"/>
                </a:solidFill>
                <a:latin typeface="Arial" charset="0"/>
                <a:ea typeface="宋体" charset="-122"/>
              </a:defRPr>
            </a:lvl9pPr>
          </a:lstStyle>
          <a:p>
            <a:pPr>
              <a:spcBef>
                <a:spcPct val="0"/>
              </a:spcBef>
            </a:pPr>
            <a:fld id="{C0E1CBEE-B3A3-0644-86D6-3F60A7F09B2F}" type="slidenum">
              <a:rPr lang="en-US" altLang="zh-CN" sz="1000"/>
              <a:pPr>
                <a:spcBef>
                  <a:spcPct val="0"/>
                </a:spcBef>
              </a:pPr>
              <a:t>16</a:t>
            </a:fld>
            <a:endParaRPr lang="en-US" altLang="zh-CN" sz="1000"/>
          </a:p>
        </p:txBody>
      </p:sp>
      <p:sp>
        <p:nvSpPr>
          <p:cNvPr id="44035" name="Rectangle 2"/>
          <p:cNvSpPr>
            <a:spLocks noGrp="1" noRot="1" noChangeAspect="1" noChangeArrowheads="1" noTextEdit="1"/>
          </p:cNvSpPr>
          <p:nvPr>
            <p:ph type="sldImg"/>
          </p:nvPr>
        </p:nvSpPr>
        <p:spPr>
          <a:xfrm>
            <a:off x="60325" y="736600"/>
            <a:ext cx="6545263" cy="3683000"/>
          </a:xfrm>
          <a:solidFill>
            <a:srgbClr val="FFFFFF"/>
          </a:solidFill>
          <a:ln/>
        </p:spPr>
      </p:sp>
      <p:sp>
        <p:nvSpPr>
          <p:cNvPr id="44036" name="Rectangle 3"/>
          <p:cNvSpPr>
            <a:spLocks noGrp="1" noChangeArrowheads="1"/>
          </p:cNvSpPr>
          <p:nvPr>
            <p:ph type="body" idx="1"/>
          </p:nvPr>
        </p:nvSpPr>
        <p:spPr>
          <a:xfrm>
            <a:off x="889000" y="4664075"/>
            <a:ext cx="4884738" cy="44196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zh-CN">
              <a:latin typeface="Arial" charset="0"/>
              <a:ea typeface="宋体" charset="-122"/>
            </a:endParaRPr>
          </a:p>
        </p:txBody>
      </p:sp>
    </p:spTree>
    <p:extLst>
      <p:ext uri="{BB962C8B-B14F-4D97-AF65-F5344CB8AC3E}">
        <p14:creationId xmlns:p14="http://schemas.microsoft.com/office/powerpoint/2010/main" val="1872062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5513">
              <a:spcBef>
                <a:spcPct val="30000"/>
              </a:spcBef>
              <a:defRPr kumimoji="1" sz="1200">
                <a:solidFill>
                  <a:schemeClr val="tx1"/>
                </a:solidFill>
                <a:latin typeface="Arial" charset="0"/>
                <a:ea typeface="宋体" charset="-122"/>
              </a:defRPr>
            </a:lvl1pPr>
            <a:lvl2pPr marL="742950" indent="-285750" defTabSz="925513">
              <a:spcBef>
                <a:spcPct val="30000"/>
              </a:spcBef>
              <a:defRPr kumimoji="1" sz="1200">
                <a:solidFill>
                  <a:schemeClr val="tx1"/>
                </a:solidFill>
                <a:latin typeface="Arial" charset="0"/>
                <a:ea typeface="宋体" charset="-122"/>
              </a:defRPr>
            </a:lvl2pPr>
            <a:lvl3pPr marL="1143000" indent="-228600" defTabSz="925513">
              <a:spcBef>
                <a:spcPct val="30000"/>
              </a:spcBef>
              <a:defRPr kumimoji="1" sz="1200">
                <a:solidFill>
                  <a:schemeClr val="tx1"/>
                </a:solidFill>
                <a:latin typeface="Arial" charset="0"/>
                <a:ea typeface="宋体" charset="-122"/>
              </a:defRPr>
            </a:lvl3pPr>
            <a:lvl4pPr marL="1600200" indent="-228600" defTabSz="925513">
              <a:spcBef>
                <a:spcPct val="30000"/>
              </a:spcBef>
              <a:defRPr kumimoji="1" sz="1200">
                <a:solidFill>
                  <a:schemeClr val="tx1"/>
                </a:solidFill>
                <a:latin typeface="Arial" charset="0"/>
                <a:ea typeface="宋体" charset="-122"/>
              </a:defRPr>
            </a:lvl4pPr>
            <a:lvl5pPr marL="2057400" indent="-228600" defTabSz="925513">
              <a:spcBef>
                <a:spcPct val="30000"/>
              </a:spcBef>
              <a:defRPr kumimoji="1" sz="1200">
                <a:solidFill>
                  <a:schemeClr val="tx1"/>
                </a:solidFill>
                <a:latin typeface="Arial" charset="0"/>
                <a:ea typeface="宋体" charset="-122"/>
              </a:defRPr>
            </a:lvl5pPr>
            <a:lvl6pPr marL="2514600" indent="-228600" defTabSz="925513" eaLnBrk="0" fontAlgn="base" hangingPunct="0">
              <a:spcBef>
                <a:spcPct val="30000"/>
              </a:spcBef>
              <a:spcAft>
                <a:spcPct val="0"/>
              </a:spcAft>
              <a:defRPr kumimoji="1" sz="1200">
                <a:solidFill>
                  <a:schemeClr val="tx1"/>
                </a:solidFill>
                <a:latin typeface="Arial" charset="0"/>
                <a:ea typeface="宋体" charset="-122"/>
              </a:defRPr>
            </a:lvl6pPr>
            <a:lvl7pPr marL="2971800" indent="-228600" defTabSz="925513" eaLnBrk="0" fontAlgn="base" hangingPunct="0">
              <a:spcBef>
                <a:spcPct val="30000"/>
              </a:spcBef>
              <a:spcAft>
                <a:spcPct val="0"/>
              </a:spcAft>
              <a:defRPr kumimoji="1" sz="1200">
                <a:solidFill>
                  <a:schemeClr val="tx1"/>
                </a:solidFill>
                <a:latin typeface="Arial" charset="0"/>
                <a:ea typeface="宋体" charset="-122"/>
              </a:defRPr>
            </a:lvl7pPr>
            <a:lvl8pPr marL="3429000" indent="-228600" defTabSz="925513" eaLnBrk="0" fontAlgn="base" hangingPunct="0">
              <a:spcBef>
                <a:spcPct val="30000"/>
              </a:spcBef>
              <a:spcAft>
                <a:spcPct val="0"/>
              </a:spcAft>
              <a:defRPr kumimoji="1" sz="1200">
                <a:solidFill>
                  <a:schemeClr val="tx1"/>
                </a:solidFill>
                <a:latin typeface="Arial" charset="0"/>
                <a:ea typeface="宋体" charset="-122"/>
              </a:defRPr>
            </a:lvl8pPr>
            <a:lvl9pPr marL="3886200" indent="-228600" defTabSz="925513" eaLnBrk="0" fontAlgn="base" hangingPunct="0">
              <a:spcBef>
                <a:spcPct val="30000"/>
              </a:spcBef>
              <a:spcAft>
                <a:spcPct val="0"/>
              </a:spcAft>
              <a:defRPr kumimoji="1" sz="1200">
                <a:solidFill>
                  <a:schemeClr val="tx1"/>
                </a:solidFill>
                <a:latin typeface="Arial" charset="0"/>
                <a:ea typeface="宋体" charset="-122"/>
              </a:defRPr>
            </a:lvl9pPr>
          </a:lstStyle>
          <a:p>
            <a:pPr>
              <a:spcBef>
                <a:spcPct val="0"/>
              </a:spcBef>
            </a:pPr>
            <a:fld id="{0926669C-E800-7440-8BCA-7906F52EDC64}" type="slidenum">
              <a:rPr lang="en-US" altLang="zh-CN" sz="1000"/>
              <a:pPr>
                <a:spcBef>
                  <a:spcPct val="0"/>
                </a:spcBef>
              </a:pPr>
              <a:t>20</a:t>
            </a:fld>
            <a:endParaRPr lang="en-US" altLang="zh-CN" sz="1000"/>
          </a:p>
        </p:txBody>
      </p:sp>
      <p:sp>
        <p:nvSpPr>
          <p:cNvPr id="49155" name="Rectangle 2"/>
          <p:cNvSpPr>
            <a:spLocks noGrp="1" noRot="1" noChangeAspect="1" noChangeArrowheads="1" noTextEdit="1"/>
          </p:cNvSpPr>
          <p:nvPr>
            <p:ph type="sldImg"/>
          </p:nvPr>
        </p:nvSpPr>
        <p:spPr>
          <a:xfrm>
            <a:off x="60325" y="736600"/>
            <a:ext cx="6545263" cy="3683000"/>
          </a:xfrm>
          <a:solidFill>
            <a:srgbClr val="FFFFFF"/>
          </a:solidFill>
          <a:ln/>
        </p:spPr>
      </p:sp>
      <p:sp>
        <p:nvSpPr>
          <p:cNvPr id="49156" name="Rectangle 3"/>
          <p:cNvSpPr>
            <a:spLocks noGrp="1" noChangeArrowheads="1"/>
          </p:cNvSpPr>
          <p:nvPr>
            <p:ph type="body" idx="1"/>
          </p:nvPr>
        </p:nvSpPr>
        <p:spPr>
          <a:xfrm>
            <a:off x="889000" y="4664075"/>
            <a:ext cx="4884738" cy="44196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zh-CN">
              <a:latin typeface="Arial" charset="0"/>
              <a:ea typeface="宋体" charset="-122"/>
            </a:endParaRPr>
          </a:p>
        </p:txBody>
      </p:sp>
    </p:spTree>
    <p:extLst>
      <p:ext uri="{BB962C8B-B14F-4D97-AF65-F5344CB8AC3E}">
        <p14:creationId xmlns:p14="http://schemas.microsoft.com/office/powerpoint/2010/main" val="146098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08200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33</a:t>
            </a:fld>
            <a:endParaRPr lang="zh-CN" altLang="en-US"/>
          </a:p>
        </p:txBody>
      </p:sp>
    </p:spTree>
    <p:extLst>
      <p:ext uri="{BB962C8B-B14F-4D97-AF65-F5344CB8AC3E}">
        <p14:creationId xmlns:p14="http://schemas.microsoft.com/office/powerpoint/2010/main" val="134693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411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099672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4D3A1796-FE4F-4CE2-AA60-E861BA6E0949}" type="datetimeFigureOut">
              <a:rPr lang="zh-TW" altLang="en-US" smtClean="0"/>
              <a:t>2020/12/28</a:t>
            </a:fld>
            <a:endParaRPr lang="zh-TW"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12904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自定义版式">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296CD0A-6841-4BD2-8409-9FE2887688C6}"/>
              </a:ext>
            </a:extLst>
          </p:cNvPr>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78467281-82C7-4809-8D88-4AE22D58BE4D}"/>
              </a:ext>
            </a:extLst>
          </p:cNvPr>
          <p:cNvSpPr>
            <a:spLocks noGrp="1"/>
          </p:cNvSpPr>
          <p:nvPr>
            <p:ph type="dt" sz="half" idx="10"/>
          </p:nvPr>
        </p:nvSpPr>
        <p:spPr>
          <a:xfrm>
            <a:off x="609600" y="6356351"/>
            <a:ext cx="2844800" cy="366183"/>
          </a:xfrm>
          <a:prstGeom prst="rect">
            <a:avLst/>
          </a:prstGeom>
        </p:spPr>
        <p:txBody>
          <a:bodyPr/>
          <a:lstStyle/>
          <a:p>
            <a:fld id="{35E89EE0-E511-400F-B125-CF36BA0E39AC}" type="datetime1">
              <a:rPr lang="zh-CN" altLang="en-US" smtClean="0"/>
              <a:t>2020/12/28</a:t>
            </a:fld>
            <a:endParaRPr lang="zh-CN" altLang="en-US"/>
          </a:p>
        </p:txBody>
      </p:sp>
      <p:sp>
        <p:nvSpPr>
          <p:cNvPr id="4" name="页脚占位符 3">
            <a:extLst>
              <a:ext uri="{FF2B5EF4-FFF2-40B4-BE49-F238E27FC236}">
                <a16:creationId xmlns="" xmlns:a16="http://schemas.microsoft.com/office/drawing/2014/main" id="{7B4F3A6E-FCB5-4178-BCAC-8230CA581BB3}"/>
              </a:ext>
            </a:extLst>
          </p:cNvPr>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5" name="灯片编号占位符 4">
            <a:extLst>
              <a:ext uri="{FF2B5EF4-FFF2-40B4-BE49-F238E27FC236}">
                <a16:creationId xmlns="" xmlns:a16="http://schemas.microsoft.com/office/drawing/2014/main" id="{0823A80E-B54C-4FF3-ADA1-09C4C3CC27A3}"/>
              </a:ext>
            </a:extLst>
          </p:cNvPr>
          <p:cNvSpPr>
            <a:spLocks noGrp="1"/>
          </p:cNvSpPr>
          <p:nvPr>
            <p:ph type="sldNum" sz="quarter" idx="12"/>
          </p:nvPr>
        </p:nvSpPr>
        <p:spPr>
          <a:xfrm>
            <a:off x="8737600" y="6356351"/>
            <a:ext cx="2844800" cy="366183"/>
          </a:xfrm>
          <a:prstGeom prst="rect">
            <a:avLst/>
          </a:prstGeom>
        </p:spPr>
        <p:txBody>
          <a:bodyPr/>
          <a:lstStyle/>
          <a:p>
            <a:fld id="{566B0584-B574-45AA-83E6-2A50F6165E91}" type="slidenum">
              <a:rPr lang="zh-CN" altLang="en-US" smtClean="0"/>
              <a:t>‹#›</a:t>
            </a:fld>
            <a:endParaRPr lang="zh-CN" altLang="en-US"/>
          </a:p>
        </p:txBody>
      </p:sp>
      <p:sp>
        <p:nvSpPr>
          <p:cNvPr id="6" name="Content Placeholder 2">
            <a:extLst>
              <a:ext uri="{FF2B5EF4-FFF2-40B4-BE49-F238E27FC236}">
                <a16:creationId xmlns="" xmlns:a16="http://schemas.microsoft.com/office/drawing/2014/main" id="{8F45A478-C91C-45A2-9008-CC89A5902AD5}"/>
              </a:ext>
            </a:extLst>
          </p:cNvPr>
          <p:cNvSpPr>
            <a:spLocks noGrp="1"/>
          </p:cNvSpPr>
          <p:nvPr>
            <p:ph type="subTitle" idx="1"/>
          </p:nvPr>
        </p:nvSpPr>
        <p:spPr>
          <a:xfrm>
            <a:off x="976955" y="2105653"/>
            <a:ext cx="10168565" cy="3745971"/>
          </a:xfrm>
          <a:prstGeom prst="rect">
            <a:avLst/>
          </a:prstGeom>
        </p:spPr>
        <p:txBody>
          <a:bodyPr>
            <a:normAutofit/>
          </a:bodyPr>
          <a:lstStyle>
            <a:lvl1pPr marL="609585" indent="-609585" algn="l">
              <a:buFont typeface="Arial" panose="020B0604020202020204" pitchFamily="34" charset="0"/>
              <a:buChar char="•"/>
              <a:defRPr/>
            </a:lvl1pPr>
          </a:lstStyle>
          <a:p>
            <a:pPr marL="457200" indent="-457200" algn="l">
              <a:buFont typeface="Arial" panose="020B0604020202020204" pitchFamily="34" charset="0"/>
              <a:buChar char="•"/>
            </a:pPr>
            <a:endParaRPr dirty="0">
              <a:solidFill>
                <a:schemeClr val="tx1"/>
              </a:solidFill>
            </a:endParaRPr>
          </a:p>
        </p:txBody>
      </p:sp>
      <p:pic>
        <p:nvPicPr>
          <p:cNvPr id="7" name="图片 6">
            <a:extLst>
              <a:ext uri="{FF2B5EF4-FFF2-40B4-BE49-F238E27FC236}">
                <a16:creationId xmlns="" xmlns:a16="http://schemas.microsoft.com/office/drawing/2014/main" id="{1B89655C-5B1A-4EF4-A639-D480376D66D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3339" y="6128502"/>
            <a:ext cx="872087" cy="564861"/>
          </a:xfrm>
          <a:prstGeom prst="rect">
            <a:avLst/>
          </a:prstGeom>
        </p:spPr>
      </p:pic>
      <p:pic>
        <p:nvPicPr>
          <p:cNvPr id="11" name="图片 10">
            <a:extLst>
              <a:ext uri="{FF2B5EF4-FFF2-40B4-BE49-F238E27FC236}">
                <a16:creationId xmlns="" xmlns:a16="http://schemas.microsoft.com/office/drawing/2014/main" id="{E46E8749-6E1B-49D0-BE16-0F73A0D97F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850" y="133530"/>
            <a:ext cx="1632181" cy="607172"/>
          </a:xfrm>
          <a:prstGeom prst="rect">
            <a:avLst/>
          </a:prstGeom>
        </p:spPr>
      </p:pic>
    </p:spTree>
    <p:extLst>
      <p:ext uri="{BB962C8B-B14F-4D97-AF65-F5344CB8AC3E}">
        <p14:creationId xmlns:p14="http://schemas.microsoft.com/office/powerpoint/2010/main" val="1067370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7.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18">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13" r:id="rId12"/>
    <p:sldLayoutId id="2147484238" r:id="rId13"/>
    <p:sldLayoutId id="2147484239" r:id="rId14"/>
    <p:sldLayoutId id="2147484240" r:id="rId15"/>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wmf"/><Relationship Id="rId1" Type="http://schemas.openxmlformats.org/officeDocument/2006/relationships/vmlDrawing" Target="../drawings/vmlDrawing1.vml"/><Relationship Id="rId2"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oleObject" Target="../embeddings/oleObject2.bin"/><Relationship Id="rId5" Type="http://schemas.openxmlformats.org/officeDocument/2006/relationships/image" Target="../media/image17.emf"/><Relationship Id="rId6" Type="http://schemas.openxmlformats.org/officeDocument/2006/relationships/oleObject" Target="../embeddings/oleObject3.bin"/><Relationship Id="rId7" Type="http://schemas.openxmlformats.org/officeDocument/2006/relationships/image" Target="../media/image18.emf"/><Relationship Id="rId8" Type="http://schemas.openxmlformats.org/officeDocument/2006/relationships/image" Target="../media/image21.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2.emf"/><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29.wmf"/><Relationship Id="rId13" Type="http://schemas.openxmlformats.org/officeDocument/2006/relationships/oleObject" Target="../embeddings/oleObject10.bin"/><Relationship Id="rId14" Type="http://schemas.openxmlformats.org/officeDocument/2006/relationships/oleObject" Target="../embeddings/oleObject11.bin"/><Relationship Id="rId15" Type="http://schemas.openxmlformats.org/officeDocument/2006/relationships/image" Target="../media/image30.wmf"/><Relationship Id="rId16" Type="http://schemas.openxmlformats.org/officeDocument/2006/relationships/oleObject" Target="../embeddings/oleObject12.bin"/><Relationship Id="rId17" Type="http://schemas.openxmlformats.org/officeDocument/2006/relationships/image" Target="../media/image31.w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image" Target="../media/image32.png"/><Relationship Id="rId4" Type="http://schemas.openxmlformats.org/officeDocument/2006/relationships/oleObject" Target="../embeddings/oleObject5.bin"/><Relationship Id="rId5" Type="http://schemas.openxmlformats.org/officeDocument/2006/relationships/image" Target="../media/image26.wmf"/><Relationship Id="rId6" Type="http://schemas.openxmlformats.org/officeDocument/2006/relationships/oleObject" Target="../embeddings/oleObject6.bin"/><Relationship Id="rId7" Type="http://schemas.openxmlformats.org/officeDocument/2006/relationships/image" Target="../media/image27.wmf"/><Relationship Id="rId8" Type="http://schemas.openxmlformats.org/officeDocument/2006/relationships/oleObject" Target="../embeddings/oleObject7.bin"/><Relationship Id="rId9" Type="http://schemas.openxmlformats.org/officeDocument/2006/relationships/oleObject" Target="../embeddings/oleObject8.bin"/><Relationship Id="rId10" Type="http://schemas.openxmlformats.org/officeDocument/2006/relationships/image" Target="../media/image28.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emf"/><Relationship Id="rId5" Type="http://schemas.openxmlformats.org/officeDocument/2006/relationships/image" Target="../media/image59.em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0.tiff"/></Relationships>
</file>

<file path=ppt/slides/_rels/slide47.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tif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4.emf"/></Relationships>
</file>

<file path=ppt/slides/_rels/slide49.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67.tiff"/><Relationship Id="rId4"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 Id="rId3"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2402340"/>
            <a:ext cx="103824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4400" dirty="0" smtClean="0">
                <a:solidFill>
                  <a:schemeClr val="bg1"/>
                </a:solidFill>
                <a:effectLst>
                  <a:outerShdw blurRad="38100" dist="38100" dir="2700000" algn="tl">
                    <a:srgbClr val="C0C0C0"/>
                  </a:outerShdw>
                </a:effectLst>
                <a:latin typeface="SimHei" charset="-122"/>
                <a:ea typeface="SimHei" charset="-122"/>
                <a:cs typeface="SimHei" charset="-122"/>
              </a:rPr>
              <a:t>第十三章 应用</a:t>
            </a:r>
            <a:endParaRPr lang="en-US" altLang="zh-CN" sz="4400" dirty="0" smtClean="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spid="_x0000_s47698" name="Equation" r:id="rId3" imgW="114120" imgH="177480" progId="Equation.DSMT4">
                  <p:embed/>
                </p:oleObj>
              </mc:Choice>
              <mc:Fallback>
                <p:oleObj name="Equation" r:id="rId3" imgW="114120" imgH="17748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r>
              <a:rPr kumimoji="1" lang="zh-CN" altLang="en-US" dirty="0" smtClean="0">
                <a:solidFill>
                  <a:schemeClr val="bg1">
                    <a:lumMod val="95000"/>
                  </a:schemeClr>
                </a:solidFill>
                <a:latin typeface="SimHei" charset="-122"/>
                <a:ea typeface="SimHei" charset="-122"/>
                <a:cs typeface="SimHei" charset="-122"/>
              </a:rPr>
              <a:t>卿来云</a:t>
            </a:r>
            <a:endParaRPr kumimoji="1" lang="zh-CN" altLang="en-US" dirty="0">
              <a:solidFill>
                <a:schemeClr val="bg1">
                  <a:lumMod val="95000"/>
                </a:schemeClr>
              </a:solidFill>
              <a:latin typeface="SimHei" charset="-122"/>
              <a:ea typeface="SimHei" charset="-122"/>
              <a:cs typeface="SimHei"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sz="quarter" idx="10"/>
          </p:nvPr>
        </p:nvSpPr>
        <p:spPr>
          <a:prstGeom prst="rect">
            <a:avLst/>
          </a:prstGeom>
        </p:spPr>
        <p:txBody>
          <a:bodyPr/>
          <a:lstStyle/>
          <a:p>
            <a:pPr eaLnBrk="1" hangingPunct="1"/>
            <a:r>
              <a:rPr lang="zh-CN" altLang="en-US" dirty="0"/>
              <a:t>弱分类器</a:t>
            </a:r>
          </a:p>
        </p:txBody>
      </p:sp>
      <p:sp>
        <p:nvSpPr>
          <p:cNvPr id="32771" name="Rectangle 2"/>
          <p:cNvSpPr>
            <a:spLocks noGrp="1" noChangeArrowheads="1"/>
          </p:cNvSpPr>
          <p:nvPr>
            <p:ph type="title"/>
          </p:nvPr>
        </p:nvSpPr>
        <p:spPr/>
        <p:txBody>
          <a:bodyPr/>
          <a:lstStyle/>
          <a:p>
            <a:pPr eaLnBrk="1" hangingPunct="1"/>
            <a:r>
              <a:rPr lang="en-US" altLang="zh-CN"/>
              <a:t>AdaBoost</a:t>
            </a:r>
            <a:r>
              <a:rPr lang="zh-CN" altLang="en-US"/>
              <a:t>用于人脸模式分类</a:t>
            </a:r>
          </a:p>
        </p:txBody>
      </p:sp>
      <p:sp>
        <p:nvSpPr>
          <p:cNvPr id="32770"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0C3DCCDA-8597-FD41-AFFE-5726FAB27A3A}" type="slidenum">
              <a:rPr lang="en-US" altLang="zh-CN" sz="1400">
                <a:latin typeface="Times New Roman" charset="0"/>
                <a:ea typeface="宋体" charset="-122"/>
              </a:rPr>
              <a:pPr>
                <a:spcBef>
                  <a:spcPct val="0"/>
                </a:spcBef>
                <a:buFontTx/>
                <a:buNone/>
              </a:pPr>
              <a:t>10</a:t>
            </a:fld>
            <a:endParaRPr lang="en-US" altLang="zh-CN" sz="1400">
              <a:latin typeface="Times New Roman" charset="0"/>
              <a:ea typeface="宋体" charset="-122"/>
            </a:endParaRPr>
          </a:p>
        </p:txBody>
      </p:sp>
      <mc:AlternateContent xmlns:mc="http://schemas.openxmlformats.org/markup-compatibility/2006" xmlns:a14="http://schemas.microsoft.com/office/drawing/2010/main">
        <mc:Choice Requires="a14">
          <p:sp>
            <p:nvSpPr>
              <p:cNvPr id="32773" name="Rectangle 4"/>
              <p:cNvSpPr>
                <a:spLocks noChangeArrowheads="1"/>
              </p:cNvSpPr>
              <p:nvPr/>
            </p:nvSpPr>
            <p:spPr bwMode="auto">
              <a:xfrm>
                <a:off x="2217739" y="4479926"/>
                <a:ext cx="7731125" cy="119062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marL="17463" indent="-17463">
                  <a:buClr>
                    <a:schemeClr val="tx2"/>
                  </a:buClr>
                  <a:buSzPct val="75000"/>
                  <a:buFont typeface="Monotype Sorts" charset="2"/>
                  <a:buNone/>
                </a:pPr>
                <a:r>
                  <a:rPr lang="en-US" altLang="zh-CN" sz="2400" i="1" dirty="0" smtClean="0">
                    <a:solidFill>
                      <a:srgbClr val="09405E"/>
                    </a:solidFill>
                    <a:latin typeface="Times New Roman" charset="0"/>
                  </a:rPr>
                  <a:t>h</a:t>
                </a:r>
                <a:r>
                  <a:rPr lang="zh-CN" altLang="en-US" sz="2400" dirty="0">
                    <a:solidFill>
                      <a:srgbClr val="09405E"/>
                    </a:solidFill>
                    <a:latin typeface="黑体" charset="-122"/>
                  </a:rPr>
                  <a:t>表示弱分类器的</a:t>
                </a:r>
                <a:r>
                  <a:rPr lang="zh-CN" altLang="en-US" sz="2400" dirty="0" smtClean="0">
                    <a:solidFill>
                      <a:srgbClr val="09405E"/>
                    </a:solidFill>
                    <a:latin typeface="黑体" charset="-122"/>
                  </a:rPr>
                  <a:t>值，</a:t>
                </a:r>
                <a14:m>
                  <m:oMath xmlns:m="http://schemas.openxmlformats.org/officeDocument/2006/math">
                    <m:sSub>
                      <m:sSubPr>
                        <m:ctrlPr>
                          <a:rPr lang="en-US" altLang="zh-CN" sz="2400" i="1" smtClean="0">
                            <a:solidFill>
                              <a:srgbClr val="09405E"/>
                            </a:solidFill>
                            <a:latin typeface="Cambria Math" charset="0"/>
                          </a:rPr>
                        </m:ctrlPr>
                      </m:sSubPr>
                      <m:e>
                        <m:r>
                          <a:rPr lang="en-US" altLang="zh-CN" sz="2400" i="1" smtClean="0">
                            <a:solidFill>
                              <a:srgbClr val="09405E"/>
                            </a:solidFill>
                            <a:latin typeface="Cambria Math" charset="0"/>
                            <a:ea typeface="Cambria Math" charset="0"/>
                            <a:cs typeface="Cambria Math" charset="0"/>
                          </a:rPr>
                          <m:t>𝜃</m:t>
                        </m:r>
                      </m:e>
                      <m:sub>
                        <m:r>
                          <a:rPr lang="en-US" altLang="zh-CN" sz="2400" b="0" i="1" smtClean="0">
                            <a:solidFill>
                              <a:srgbClr val="09405E"/>
                            </a:solidFill>
                            <a:latin typeface="Cambria Math" charset="0"/>
                          </a:rPr>
                          <m:t>𝑗</m:t>
                        </m:r>
                      </m:sub>
                    </m:sSub>
                  </m:oMath>
                </a14:m>
                <a:r>
                  <a:rPr lang="zh-CN" altLang="en-US" sz="2400" dirty="0" smtClean="0">
                    <a:solidFill>
                      <a:srgbClr val="09405E"/>
                    </a:solidFill>
                    <a:latin typeface="黑体" charset="-122"/>
                  </a:rPr>
                  <a:t>表示</a:t>
                </a:r>
                <a:r>
                  <a:rPr lang="zh-CN" altLang="en-US" sz="2400" dirty="0">
                    <a:solidFill>
                      <a:srgbClr val="09405E"/>
                    </a:solidFill>
                    <a:latin typeface="黑体" charset="-122"/>
                  </a:rPr>
                  <a:t>弱学习算法寻找出的阈值</a:t>
                </a:r>
                <a:r>
                  <a:rPr lang="zh-CN" altLang="en-US" sz="2400" dirty="0" smtClean="0">
                    <a:solidFill>
                      <a:srgbClr val="09405E"/>
                    </a:solidFill>
                    <a:latin typeface="黑体" charset="-122"/>
                  </a:rPr>
                  <a:t>，   </a:t>
                </a:r>
                <a14:m>
                  <m:oMath xmlns:m="http://schemas.openxmlformats.org/officeDocument/2006/math">
                    <m:sSub>
                      <m:sSubPr>
                        <m:ctrlPr>
                          <a:rPr lang="en-US" altLang="zh-CN" sz="2400" i="1">
                            <a:solidFill>
                              <a:srgbClr val="09405E"/>
                            </a:solidFill>
                            <a:latin typeface="Cambria Math" charset="0"/>
                          </a:rPr>
                        </m:ctrlPr>
                      </m:sSubPr>
                      <m:e>
                        <m:r>
                          <a:rPr lang="en-US" altLang="zh-CN" sz="2400" i="1">
                            <a:solidFill>
                              <a:srgbClr val="09405E"/>
                            </a:solidFill>
                            <a:latin typeface="Cambria Math" charset="0"/>
                          </a:rPr>
                          <m:t>𝑓</m:t>
                        </m:r>
                      </m:e>
                      <m:sub>
                        <m:r>
                          <a:rPr lang="en-US" altLang="zh-CN" sz="2400" i="1">
                            <a:solidFill>
                              <a:srgbClr val="09405E"/>
                            </a:solidFill>
                            <a:latin typeface="Cambria Math" charset="0"/>
                          </a:rPr>
                          <m:t>𝑗</m:t>
                        </m:r>
                      </m:sub>
                    </m:sSub>
                    <m:d>
                      <m:dPr>
                        <m:ctrlPr>
                          <a:rPr lang="en-US" altLang="zh-CN" sz="2400" i="1">
                            <a:solidFill>
                              <a:srgbClr val="09405E"/>
                            </a:solidFill>
                            <a:latin typeface="Cambria Math" charset="0"/>
                          </a:rPr>
                        </m:ctrlPr>
                      </m:dPr>
                      <m:e>
                        <m:r>
                          <a:rPr lang="en-US" altLang="zh-CN" sz="2400" i="1">
                            <a:solidFill>
                              <a:srgbClr val="09405E"/>
                            </a:solidFill>
                            <a:latin typeface="Cambria Math" charset="0"/>
                          </a:rPr>
                          <m:t>𝑥</m:t>
                        </m:r>
                      </m:e>
                    </m:d>
                  </m:oMath>
                </a14:m>
                <a:r>
                  <a:rPr lang="zh-CN" altLang="en-US" sz="2400" dirty="0" smtClean="0">
                    <a:solidFill>
                      <a:srgbClr val="09405E"/>
                    </a:solidFill>
                    <a:latin typeface="黑体" charset="-122"/>
                  </a:rPr>
                  <a:t>表示某个</a:t>
                </a:r>
                <a:r>
                  <a:rPr lang="en-US" altLang="zh-CN" sz="2400" dirty="0" smtClean="0">
                    <a:solidFill>
                      <a:srgbClr val="09405E"/>
                    </a:solidFill>
                    <a:latin typeface="黑体" charset="-122"/>
                  </a:rPr>
                  <a:t>Harr-Like</a:t>
                </a:r>
                <a:r>
                  <a:rPr lang="zh-CN" altLang="en-US" sz="2400" dirty="0" smtClean="0">
                    <a:solidFill>
                      <a:srgbClr val="09405E"/>
                    </a:solidFill>
                    <a:latin typeface="黑体" charset="-122"/>
                  </a:rPr>
                  <a:t>特征</a:t>
                </a:r>
                <a:r>
                  <a:rPr lang="zh-CN" altLang="en-US" sz="2400" dirty="0">
                    <a:solidFill>
                      <a:srgbClr val="09405E"/>
                    </a:solidFill>
                    <a:latin typeface="黑体" charset="-122"/>
                  </a:rPr>
                  <a:t>值</a:t>
                </a:r>
                <a:r>
                  <a:rPr lang="zh-CN" altLang="en-US" sz="2400" dirty="0" smtClean="0">
                    <a:solidFill>
                      <a:srgbClr val="09405E"/>
                    </a:solidFill>
                    <a:latin typeface="黑体" charset="-122"/>
                  </a:rPr>
                  <a:t>，</a:t>
                </a:r>
                <a14:m>
                  <m:oMath xmlns:m="http://schemas.openxmlformats.org/officeDocument/2006/math">
                    <m:r>
                      <a:rPr lang="en-US" altLang="zh-CN" sz="2400" b="0" i="1" dirty="0" smtClean="0">
                        <a:solidFill>
                          <a:srgbClr val="09405E"/>
                        </a:solidFill>
                        <a:latin typeface="Cambria Math" charset="0"/>
                      </a:rPr>
                      <m:t>𝑥</m:t>
                    </m:r>
                  </m:oMath>
                </a14:m>
                <a:r>
                  <a:rPr lang="zh-CN" altLang="en-US" sz="2400" dirty="0" smtClean="0">
                    <a:solidFill>
                      <a:srgbClr val="09405E"/>
                    </a:solidFill>
                    <a:latin typeface="黑体" charset="-122"/>
                  </a:rPr>
                  <a:t>表示</a:t>
                </a:r>
                <a:r>
                  <a:rPr lang="zh-CN" altLang="en-US" sz="2400" dirty="0">
                    <a:solidFill>
                      <a:srgbClr val="09405E"/>
                    </a:solidFill>
                    <a:latin typeface="黑体" charset="-122"/>
                  </a:rPr>
                  <a:t>一</a:t>
                </a:r>
                <a:r>
                  <a:rPr lang="zh-CN" altLang="en-US" sz="2400" dirty="0" smtClean="0">
                    <a:solidFill>
                      <a:srgbClr val="09405E"/>
                    </a:solidFill>
                    <a:latin typeface="黑体" charset="-122"/>
                  </a:rPr>
                  <a:t>个图像。 </a:t>
                </a:r>
                <a:endParaRPr lang="zh-CN" altLang="en-US" sz="2400" dirty="0">
                  <a:solidFill>
                    <a:srgbClr val="09405E"/>
                  </a:solidFill>
                  <a:latin typeface="黑体" charset="-122"/>
                </a:endParaRPr>
              </a:p>
            </p:txBody>
          </p:sp>
        </mc:Choice>
        <mc:Fallback xmlns="">
          <p:sp>
            <p:nvSpPr>
              <p:cNvPr id="32773" name="Rectangle 4"/>
              <p:cNvSpPr>
                <a:spLocks noRot="1" noChangeAspect="1" noMove="1" noResize="1" noEditPoints="1" noAdjustHandles="1" noChangeArrowheads="1" noChangeShapeType="1" noTextEdit="1"/>
              </p:cNvSpPr>
              <p:nvPr/>
            </p:nvSpPr>
            <p:spPr bwMode="auto">
              <a:xfrm>
                <a:off x="2217739" y="4479926"/>
                <a:ext cx="7731125" cy="1190625"/>
              </a:xfrm>
              <a:prstGeom prst="rect">
                <a:avLst/>
              </a:prstGeom>
              <a:blipFill rotWithShape="0">
                <a:blip r:embed="rId3"/>
                <a:stretch>
                  <a:fillRect l="-1262" t="-56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p:sp>
        <p:nvSpPr>
          <p:cNvPr id="32774" name="Line 5"/>
          <p:cNvSpPr>
            <a:spLocks noChangeShapeType="1"/>
          </p:cNvSpPr>
          <p:nvPr/>
        </p:nvSpPr>
        <p:spPr bwMode="auto">
          <a:xfrm flipH="1">
            <a:off x="7323138" y="1933575"/>
            <a:ext cx="1588" cy="1855788"/>
          </a:xfrm>
          <a:prstGeom prst="line">
            <a:avLst/>
          </a:prstGeom>
          <a:noFill/>
          <a:ln w="28575">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5" name="Line 6"/>
          <p:cNvSpPr>
            <a:spLocks noChangeShapeType="1"/>
          </p:cNvSpPr>
          <p:nvPr/>
        </p:nvSpPr>
        <p:spPr bwMode="auto">
          <a:xfrm>
            <a:off x="7116764" y="3611563"/>
            <a:ext cx="2919413"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296391" name="Freeform 7"/>
          <p:cNvSpPr>
            <a:spLocks/>
          </p:cNvSpPr>
          <p:nvPr/>
        </p:nvSpPr>
        <p:spPr bwMode="auto">
          <a:xfrm>
            <a:off x="7197727" y="2778125"/>
            <a:ext cx="1760537" cy="820738"/>
          </a:xfrm>
          <a:custGeom>
            <a:avLst/>
            <a:gdLst>
              <a:gd name="T0" fmla="*/ 0 w 1109"/>
              <a:gd name="T1" fmla="*/ 2147483646 h 517"/>
              <a:gd name="T2" fmla="*/ 2147483646 w 1109"/>
              <a:gd name="T3" fmla="*/ 2147483646 h 517"/>
              <a:gd name="T4" fmla="*/ 2147483646 w 1109"/>
              <a:gd name="T5" fmla="*/ 2147483646 h 517"/>
              <a:gd name="T6" fmla="*/ 2147483646 w 1109"/>
              <a:gd name="T7" fmla="*/ 2147483646 h 517"/>
              <a:gd name="T8" fmla="*/ 2147483646 w 1109"/>
              <a:gd name="T9" fmla="*/ 2147483646 h 517"/>
              <a:gd name="T10" fmla="*/ 2147483646 w 1109"/>
              <a:gd name="T11" fmla="*/ 2147483646 h 517"/>
              <a:gd name="T12" fmla="*/ 2147483646 w 1109"/>
              <a:gd name="T13" fmla="*/ 2147483646 h 517"/>
              <a:gd name="T14" fmla="*/ 2147483646 w 1109"/>
              <a:gd name="T15" fmla="*/ 2147483646 h 517"/>
              <a:gd name="T16" fmla="*/ 2147483646 w 1109"/>
              <a:gd name="T17" fmla="*/ 2147483646 h 5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09" h="517">
                <a:moveTo>
                  <a:pt x="0" y="517"/>
                </a:moveTo>
                <a:cubicBezTo>
                  <a:pt x="31" y="488"/>
                  <a:pt x="137" y="409"/>
                  <a:pt x="189" y="345"/>
                </a:cubicBezTo>
                <a:cubicBezTo>
                  <a:pt x="241" y="281"/>
                  <a:pt x="274" y="186"/>
                  <a:pt x="310" y="130"/>
                </a:cubicBezTo>
                <a:cubicBezTo>
                  <a:pt x="346" y="74"/>
                  <a:pt x="377" y="20"/>
                  <a:pt x="404" y="10"/>
                </a:cubicBezTo>
                <a:cubicBezTo>
                  <a:pt x="431" y="0"/>
                  <a:pt x="448" y="36"/>
                  <a:pt x="473" y="70"/>
                </a:cubicBezTo>
                <a:cubicBezTo>
                  <a:pt x="498" y="104"/>
                  <a:pt x="519" y="164"/>
                  <a:pt x="551" y="216"/>
                </a:cubicBezTo>
                <a:cubicBezTo>
                  <a:pt x="583" y="268"/>
                  <a:pt x="610" y="337"/>
                  <a:pt x="662" y="379"/>
                </a:cubicBezTo>
                <a:cubicBezTo>
                  <a:pt x="714" y="421"/>
                  <a:pt x="786" y="446"/>
                  <a:pt x="860" y="465"/>
                </a:cubicBezTo>
                <a:cubicBezTo>
                  <a:pt x="934" y="484"/>
                  <a:pt x="1021" y="487"/>
                  <a:pt x="1109" y="491"/>
                </a:cubicBezTo>
              </a:path>
            </a:pathLst>
          </a:custGeom>
          <a:noFill/>
          <a:ln w="28575" cap="flat"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6392" name="Freeform 8"/>
          <p:cNvSpPr>
            <a:spLocks/>
          </p:cNvSpPr>
          <p:nvPr/>
        </p:nvSpPr>
        <p:spPr bwMode="auto">
          <a:xfrm>
            <a:off x="7867652" y="2790825"/>
            <a:ext cx="1882775" cy="781050"/>
          </a:xfrm>
          <a:custGeom>
            <a:avLst/>
            <a:gdLst>
              <a:gd name="T0" fmla="*/ 0 w 1186"/>
              <a:gd name="T1" fmla="*/ 2147483646 h 492"/>
              <a:gd name="T2" fmla="*/ 2147483646 w 1186"/>
              <a:gd name="T3" fmla="*/ 2147483646 h 492"/>
              <a:gd name="T4" fmla="*/ 2147483646 w 1186"/>
              <a:gd name="T5" fmla="*/ 2147483646 h 492"/>
              <a:gd name="T6" fmla="*/ 2147483646 w 1186"/>
              <a:gd name="T7" fmla="*/ 2147483646 h 492"/>
              <a:gd name="T8" fmla="*/ 2147483646 w 1186"/>
              <a:gd name="T9" fmla="*/ 2147483646 h 492"/>
              <a:gd name="T10" fmla="*/ 2147483646 w 1186"/>
              <a:gd name="T11" fmla="*/ 2147483646 h 492"/>
              <a:gd name="T12" fmla="*/ 2147483646 w 1186"/>
              <a:gd name="T13" fmla="*/ 2147483646 h 492"/>
              <a:gd name="T14" fmla="*/ 2147483646 w 1186"/>
              <a:gd name="T15" fmla="*/ 2147483646 h 4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86" h="492">
                <a:moveTo>
                  <a:pt x="0" y="492"/>
                </a:moveTo>
                <a:cubicBezTo>
                  <a:pt x="61" y="482"/>
                  <a:pt x="129" y="473"/>
                  <a:pt x="206" y="449"/>
                </a:cubicBezTo>
                <a:cubicBezTo>
                  <a:pt x="283" y="425"/>
                  <a:pt x="404" y="398"/>
                  <a:pt x="464" y="345"/>
                </a:cubicBezTo>
                <a:cubicBezTo>
                  <a:pt x="524" y="292"/>
                  <a:pt x="528" y="187"/>
                  <a:pt x="567" y="130"/>
                </a:cubicBezTo>
                <a:cubicBezTo>
                  <a:pt x="606" y="73"/>
                  <a:pt x="650" y="4"/>
                  <a:pt x="696" y="2"/>
                </a:cubicBezTo>
                <a:cubicBezTo>
                  <a:pt x="742" y="0"/>
                  <a:pt x="790" y="63"/>
                  <a:pt x="841" y="119"/>
                </a:cubicBezTo>
                <a:cubicBezTo>
                  <a:pt x="892" y="175"/>
                  <a:pt x="946" y="283"/>
                  <a:pt x="1003" y="336"/>
                </a:cubicBezTo>
                <a:cubicBezTo>
                  <a:pt x="1060" y="389"/>
                  <a:pt x="1148" y="417"/>
                  <a:pt x="1186" y="438"/>
                </a:cubicBezTo>
              </a:path>
            </a:pathLst>
          </a:custGeom>
          <a:noFill/>
          <a:ln w="28575" cap="flat" cmpd="sng">
            <a:solidFill>
              <a:srgbClr val="0099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6" name="Line 9"/>
          <p:cNvSpPr>
            <a:spLocks noChangeShapeType="1"/>
          </p:cNvSpPr>
          <p:nvPr/>
        </p:nvSpPr>
        <p:spPr bwMode="auto">
          <a:xfrm>
            <a:off x="8341939" y="2452548"/>
            <a:ext cx="0" cy="1187450"/>
          </a:xfrm>
          <a:prstGeom prst="line">
            <a:avLst/>
          </a:prstGeom>
          <a:noFill/>
          <a:ln w="28575">
            <a:solidFill>
              <a:srgbClr val="1F1EF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82" name="Text Box 17"/>
          <p:cNvSpPr txBox="1">
            <a:spLocks noChangeArrowheads="1"/>
          </p:cNvSpPr>
          <p:nvPr/>
        </p:nvSpPr>
        <p:spPr bwMode="auto">
          <a:xfrm>
            <a:off x="9631364" y="3022600"/>
            <a:ext cx="684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50000"/>
              </a:spcBef>
              <a:buFontTx/>
              <a:buNone/>
            </a:pPr>
            <a:r>
              <a:rPr lang="en-US" altLang="zh-CN" sz="2400" i="1" dirty="0" smtClean="0">
                <a:latin typeface="Times New Roman" charset="0"/>
                <a:ea typeface="宋体" charset="-122"/>
              </a:rPr>
              <a:t>f</a:t>
            </a:r>
            <a:r>
              <a:rPr lang="en-US" altLang="zh-CN" sz="2400" i="1" baseline="-25000" dirty="0" smtClean="0">
                <a:latin typeface="Times New Roman" charset="0"/>
                <a:ea typeface="宋体" charset="-122"/>
              </a:rPr>
              <a:t>j</a:t>
            </a:r>
            <a:endParaRPr lang="en-US" altLang="zh-CN" sz="2400" i="1" baseline="-25000" dirty="0">
              <a:latin typeface="Times New Roman" charset="0"/>
              <a:ea typeface="宋体" charset="-122"/>
            </a:endParaRPr>
          </a:p>
        </p:txBody>
      </p:sp>
      <p:sp>
        <p:nvSpPr>
          <p:cNvPr id="1296402" name="AutoShape 18"/>
          <p:cNvSpPr>
            <a:spLocks noChangeArrowheads="1"/>
          </p:cNvSpPr>
          <p:nvPr/>
        </p:nvSpPr>
        <p:spPr bwMode="auto">
          <a:xfrm>
            <a:off x="9051927" y="1465263"/>
            <a:ext cx="1284287" cy="849312"/>
          </a:xfrm>
          <a:prstGeom prst="wedgeRectCallout">
            <a:avLst>
              <a:gd name="adj1" fmla="val -43694"/>
              <a:gd name="adj2" fmla="val 114301"/>
            </a:avLst>
          </a:prstGeom>
          <a:solidFill>
            <a:srgbClr val="66FF3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ctr" eaLnBrk="1" hangingPunct="1">
              <a:spcBef>
                <a:spcPct val="0"/>
              </a:spcBef>
              <a:buFontTx/>
              <a:buNone/>
            </a:pPr>
            <a:r>
              <a:rPr lang="zh-CN" altLang="en-US" sz="2400">
                <a:solidFill>
                  <a:srgbClr val="FF0000"/>
                </a:solidFill>
                <a:latin typeface="黑体" charset="-122"/>
              </a:rPr>
              <a:t>正例</a:t>
            </a:r>
            <a:br>
              <a:rPr lang="zh-CN" altLang="en-US" sz="2400">
                <a:solidFill>
                  <a:srgbClr val="FF0000"/>
                </a:solidFill>
                <a:latin typeface="黑体" charset="-122"/>
              </a:rPr>
            </a:br>
            <a:r>
              <a:rPr lang="en-US" altLang="zh-CN" sz="2400">
                <a:solidFill>
                  <a:srgbClr val="FF0000"/>
                </a:solidFill>
                <a:latin typeface="黑体" charset="-122"/>
              </a:rPr>
              <a:t>(</a:t>
            </a:r>
            <a:r>
              <a:rPr lang="zh-CN" altLang="en-US" sz="2400">
                <a:solidFill>
                  <a:srgbClr val="FF0000"/>
                </a:solidFill>
                <a:latin typeface="黑体" charset="-122"/>
              </a:rPr>
              <a:t>人脸</a:t>
            </a:r>
            <a:r>
              <a:rPr lang="en-US" altLang="zh-CN" sz="2400">
                <a:solidFill>
                  <a:srgbClr val="FF0000"/>
                </a:solidFill>
                <a:latin typeface="黑体" charset="-122"/>
              </a:rPr>
              <a:t>)</a:t>
            </a:r>
          </a:p>
        </p:txBody>
      </p:sp>
      <p:sp>
        <p:nvSpPr>
          <p:cNvPr id="1296403" name="AutoShape 19"/>
          <p:cNvSpPr>
            <a:spLocks noChangeArrowheads="1"/>
          </p:cNvSpPr>
          <p:nvPr/>
        </p:nvSpPr>
        <p:spPr bwMode="auto">
          <a:xfrm>
            <a:off x="7502526" y="1462088"/>
            <a:ext cx="1263650" cy="849312"/>
          </a:xfrm>
          <a:prstGeom prst="wedgeRectCallout">
            <a:avLst>
              <a:gd name="adj1" fmla="val -22361"/>
              <a:gd name="adj2" fmla="val 105699"/>
            </a:avLst>
          </a:prstGeom>
          <a:solidFill>
            <a:srgbClr val="FF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ctr" eaLnBrk="1" hangingPunct="1">
              <a:spcBef>
                <a:spcPct val="0"/>
              </a:spcBef>
              <a:buFontTx/>
              <a:buNone/>
            </a:pPr>
            <a:r>
              <a:rPr lang="zh-CN" altLang="en-US" sz="2400">
                <a:solidFill>
                  <a:srgbClr val="000000"/>
                </a:solidFill>
                <a:latin typeface="黑体" charset="-122"/>
              </a:rPr>
              <a:t>反例</a:t>
            </a:r>
            <a:br>
              <a:rPr lang="zh-CN" altLang="en-US" sz="2400">
                <a:solidFill>
                  <a:srgbClr val="000000"/>
                </a:solidFill>
                <a:latin typeface="黑体" charset="-122"/>
              </a:rPr>
            </a:br>
            <a:r>
              <a:rPr lang="en-US" altLang="zh-CN" sz="2400">
                <a:solidFill>
                  <a:srgbClr val="000000"/>
                </a:solidFill>
                <a:latin typeface="黑体" charset="-122"/>
              </a:rPr>
              <a:t>(</a:t>
            </a:r>
            <a:r>
              <a:rPr lang="zh-CN" altLang="en-US" sz="2400">
                <a:solidFill>
                  <a:srgbClr val="000000"/>
                </a:solidFill>
                <a:latin typeface="黑体" charset="-122"/>
              </a:rPr>
              <a:t>非人脸</a:t>
            </a:r>
            <a:r>
              <a:rPr lang="en-US" altLang="zh-CN" sz="2400">
                <a:solidFill>
                  <a:srgbClr val="000000"/>
                </a:solidFill>
                <a:latin typeface="黑体" charset="-122"/>
              </a:rPr>
              <a:t>)</a:t>
            </a:r>
          </a:p>
        </p:txBody>
      </p:sp>
      <mc:AlternateContent xmlns:mc="http://schemas.openxmlformats.org/markup-compatibility/2006" xmlns:a14="http://schemas.microsoft.com/office/drawing/2010/main">
        <mc:Choice Requires="a14">
          <p:sp>
            <p:nvSpPr>
              <p:cNvPr id="2" name="文本框 1"/>
              <p:cNvSpPr txBox="1"/>
              <p:nvPr/>
            </p:nvSpPr>
            <p:spPr>
              <a:xfrm>
                <a:off x="1064706" y="2234224"/>
                <a:ext cx="4046877" cy="961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charset="0"/>
                            </a:rPr>
                          </m:ctrlPr>
                        </m:sSubPr>
                        <m:e>
                          <m:r>
                            <a:rPr kumimoji="1" lang="en-US" altLang="zh-CN" sz="2800" b="0" i="1" smtClean="0">
                              <a:solidFill>
                                <a:srgbClr val="09405E"/>
                              </a:solidFill>
                              <a:latin typeface="Cambria Math" charset="0"/>
                            </a:rPr>
                            <m:t>h</m:t>
                          </m:r>
                        </m:e>
                        <m:sub>
                          <m:r>
                            <a:rPr kumimoji="1" lang="en-US" altLang="zh-CN" sz="2800" b="0" i="1" smtClean="0">
                              <a:solidFill>
                                <a:srgbClr val="09405E"/>
                              </a:solidFill>
                              <a:latin typeface="Cambria Math" charset="0"/>
                            </a:rPr>
                            <m:t>𝑗</m:t>
                          </m:r>
                        </m:sub>
                      </m:sSub>
                      <m:d>
                        <m:dPr>
                          <m:ctrlPr>
                            <a:rPr kumimoji="1" lang="en-US" altLang="zh-CN" sz="2800" b="0" i="1" smtClean="0">
                              <a:solidFill>
                                <a:srgbClr val="09405E"/>
                              </a:solidFill>
                              <a:latin typeface="Cambria Math" charset="0"/>
                            </a:rPr>
                          </m:ctrlPr>
                        </m:dPr>
                        <m:e>
                          <m:r>
                            <a:rPr kumimoji="1" lang="en-US" altLang="zh-CN" sz="2800" b="0" i="1" smtClean="0">
                              <a:solidFill>
                                <a:srgbClr val="09405E"/>
                              </a:solidFill>
                              <a:latin typeface="Cambria Math" charset="0"/>
                            </a:rPr>
                            <m:t>𝑥</m:t>
                          </m:r>
                        </m:e>
                      </m:d>
                      <m:r>
                        <a:rPr kumimoji="1" lang="en-US" altLang="zh-CN" sz="2800" b="0" i="1" smtClean="0">
                          <a:solidFill>
                            <a:srgbClr val="09405E"/>
                          </a:solidFill>
                          <a:latin typeface="Cambria Math" charset="0"/>
                        </a:rPr>
                        <m:t>=</m:t>
                      </m:r>
                      <m:d>
                        <m:dPr>
                          <m:begChr m:val="{"/>
                          <m:endChr m:val=""/>
                          <m:ctrlPr>
                            <a:rPr kumimoji="1" lang="en-US" altLang="zh-CN" sz="2800" b="0" i="1" smtClean="0">
                              <a:solidFill>
                                <a:srgbClr val="09405E"/>
                              </a:solidFill>
                              <a:latin typeface="Cambria Math" charset="0"/>
                            </a:rPr>
                          </m:ctrlPr>
                        </m:dPr>
                        <m:e>
                          <m:m>
                            <m:mPr>
                              <m:mcs>
                                <m:mc>
                                  <m:mcPr>
                                    <m:count m:val="2"/>
                                    <m:mcJc m:val="center"/>
                                  </m:mcPr>
                                </m:mc>
                              </m:mcs>
                              <m:ctrlPr>
                                <a:rPr kumimoji="1" lang="mr-IN" altLang="zh-CN" sz="2800" b="0" i="1" smtClean="0">
                                  <a:solidFill>
                                    <a:srgbClr val="09405E"/>
                                  </a:solidFill>
                                  <a:latin typeface="Cambria Math" charset="0"/>
                                </a:rPr>
                              </m:ctrlPr>
                            </m:mPr>
                            <m:mr>
                              <m:e>
                                <m:r>
                                  <m:rPr>
                                    <m:brk m:alnAt="7"/>
                                  </m:rPr>
                                  <a:rPr kumimoji="1" lang="en-US" altLang="zh-CN" sz="2800" b="0" i="1" smtClean="0">
                                    <a:solidFill>
                                      <a:srgbClr val="09405E"/>
                                    </a:solidFill>
                                    <a:latin typeface="Cambria Math" charset="0"/>
                                  </a:rPr>
                                  <m:t>1</m:t>
                                </m:r>
                              </m:e>
                              <m:e>
                                <m:r>
                                  <a:rPr kumimoji="1" lang="en-US" altLang="zh-CN" sz="2800" b="0" i="1" smtClean="0">
                                    <a:solidFill>
                                      <a:srgbClr val="09405E"/>
                                    </a:solidFill>
                                    <a:latin typeface="Cambria Math" charset="0"/>
                                  </a:rPr>
                                  <m:t>𝑖𝑓</m:t>
                                </m:r>
                                <m:r>
                                  <a:rPr kumimoji="1" lang="en-US" altLang="zh-CN" sz="2800" b="0" i="1" smtClean="0">
                                    <a:solidFill>
                                      <a:srgbClr val="09405E"/>
                                    </a:solidFill>
                                    <a:latin typeface="Cambria Math" charset="0"/>
                                  </a:rPr>
                                  <m:t> </m:t>
                                </m:r>
                                <m:sSub>
                                  <m:sSubPr>
                                    <m:ctrlPr>
                                      <a:rPr kumimoji="1" lang="en-US" altLang="zh-CN" sz="2800" i="1">
                                        <a:solidFill>
                                          <a:srgbClr val="09405E"/>
                                        </a:solidFill>
                                        <a:latin typeface="Cambria Math" charset="0"/>
                                      </a:rPr>
                                    </m:ctrlPr>
                                  </m:sSubPr>
                                  <m:e>
                                    <m:r>
                                      <a:rPr kumimoji="1" lang="en-US" altLang="zh-CN" sz="2800" b="0" i="1" smtClean="0">
                                        <a:solidFill>
                                          <a:srgbClr val="09405E"/>
                                        </a:solidFill>
                                        <a:latin typeface="Cambria Math" charset="0"/>
                                      </a:rPr>
                                      <m:t>𝑓</m:t>
                                    </m:r>
                                  </m:e>
                                  <m:sub>
                                    <m:r>
                                      <a:rPr kumimoji="1" lang="en-US" altLang="zh-CN" sz="2800" i="1">
                                        <a:solidFill>
                                          <a:srgbClr val="09405E"/>
                                        </a:solidFill>
                                        <a:latin typeface="Cambria Math" charset="0"/>
                                      </a:rPr>
                                      <m:t>𝑗</m:t>
                                    </m:r>
                                  </m:sub>
                                </m:sSub>
                                <m:d>
                                  <m:dPr>
                                    <m:ctrlPr>
                                      <a:rPr kumimoji="1" lang="en-US" altLang="zh-CN" sz="2800" i="1">
                                        <a:solidFill>
                                          <a:srgbClr val="09405E"/>
                                        </a:solidFill>
                                        <a:latin typeface="Cambria Math" charset="0"/>
                                      </a:rPr>
                                    </m:ctrlPr>
                                  </m:dPr>
                                  <m:e>
                                    <m:r>
                                      <a:rPr kumimoji="1" lang="en-US" altLang="zh-CN" sz="2800" i="1">
                                        <a:solidFill>
                                          <a:srgbClr val="09405E"/>
                                        </a:solidFill>
                                        <a:latin typeface="Cambria Math" charset="0"/>
                                      </a:rPr>
                                      <m:t>𝑥</m:t>
                                    </m:r>
                                  </m:e>
                                </m:d>
                                <m:r>
                                  <a:rPr kumimoji="1" lang="en-US" altLang="zh-CN" sz="2800" b="0" i="1" smtClean="0">
                                    <a:solidFill>
                                      <a:srgbClr val="09405E"/>
                                    </a:solidFill>
                                    <a:latin typeface="Cambria Math" charset="0"/>
                                  </a:rPr>
                                  <m:t>&lt;</m:t>
                                </m:r>
                                <m:sSub>
                                  <m:sSubPr>
                                    <m:ctrlPr>
                                      <a:rPr lang="en-US" altLang="zh-CN" sz="2800" i="1">
                                        <a:solidFill>
                                          <a:srgbClr val="09405E"/>
                                        </a:solidFill>
                                        <a:latin typeface="Cambria Math" charset="0"/>
                                      </a:rPr>
                                    </m:ctrlPr>
                                  </m:sSubPr>
                                  <m:e>
                                    <m:r>
                                      <a:rPr lang="en-US" altLang="zh-CN" sz="2800" i="1">
                                        <a:solidFill>
                                          <a:srgbClr val="09405E"/>
                                        </a:solidFill>
                                        <a:latin typeface="Cambria Math" charset="0"/>
                                        <a:ea typeface="Cambria Math" charset="0"/>
                                        <a:cs typeface="Cambria Math" charset="0"/>
                                      </a:rPr>
                                      <m:t>𝜃</m:t>
                                    </m:r>
                                  </m:e>
                                  <m:sub>
                                    <m:r>
                                      <a:rPr lang="en-US" altLang="zh-CN" sz="2800" i="1">
                                        <a:solidFill>
                                          <a:srgbClr val="09405E"/>
                                        </a:solidFill>
                                        <a:latin typeface="Cambria Math" charset="0"/>
                                      </a:rPr>
                                      <m:t>𝑗</m:t>
                                    </m:r>
                                  </m:sub>
                                </m:sSub>
                              </m:e>
                            </m:mr>
                            <m:mr>
                              <m:e>
                                <m:r>
                                  <a:rPr kumimoji="1" lang="en-US" altLang="zh-CN" sz="2800" b="0" i="1" smtClean="0">
                                    <a:solidFill>
                                      <a:srgbClr val="09405E"/>
                                    </a:solidFill>
                                    <a:latin typeface="Cambria Math" charset="0"/>
                                  </a:rPr>
                                  <m:t>0</m:t>
                                </m:r>
                              </m:e>
                              <m:e>
                                <m:r>
                                  <a:rPr kumimoji="1" lang="en-US" altLang="zh-CN" sz="2800" b="0" i="1" smtClean="0">
                                    <a:solidFill>
                                      <a:srgbClr val="09405E"/>
                                    </a:solidFill>
                                    <a:latin typeface="Cambria Math" charset="0"/>
                                  </a:rPr>
                                  <m:t>𝑜𝑡h𝑒𝑟𝑤𝑖𝑠𝑒</m:t>
                                </m:r>
                              </m:e>
                            </m:mr>
                          </m:m>
                        </m:e>
                      </m:d>
                    </m:oMath>
                  </m:oMathPara>
                </a14:m>
                <a:endParaRPr kumimoji="1" lang="zh-CN" altLang="en-US" sz="2800" dirty="0">
                  <a:solidFill>
                    <a:srgbClr val="09405E"/>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064706" y="2234224"/>
                <a:ext cx="4046877" cy="96116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8140771" y="3582596"/>
                <a:ext cx="432618"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9405E"/>
                              </a:solidFill>
                              <a:latin typeface="Cambria Math" charset="0"/>
                            </a:rPr>
                          </m:ctrlPr>
                        </m:sSub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rPr>
                            <m:t>𝑗</m:t>
                          </m:r>
                        </m:sub>
                      </m:sSub>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8140771" y="3582596"/>
                <a:ext cx="432618" cy="391646"/>
              </a:xfrm>
              <a:prstGeom prst="rect">
                <a:avLst/>
              </a:prstGeom>
              <a:blipFill rotWithShape="0">
                <a:blip r:embed="rId5"/>
                <a:stretch>
                  <a:fillRect b="-9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3682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6392"/>
                                        </p:tgtEl>
                                        <p:attrNameLst>
                                          <p:attrName>style.visibility</p:attrName>
                                        </p:attrNameLst>
                                      </p:cBhvr>
                                      <p:to>
                                        <p:strVal val="visible"/>
                                      </p:to>
                                    </p:set>
                                    <p:animEffect transition="in" filter="wipe(left)">
                                      <p:cBhvr>
                                        <p:cTn id="7" dur="500"/>
                                        <p:tgtEl>
                                          <p:spTgt spid="12963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96402"/>
                                        </p:tgtEl>
                                        <p:attrNameLst>
                                          <p:attrName>style.visibility</p:attrName>
                                        </p:attrNameLst>
                                      </p:cBhvr>
                                      <p:to>
                                        <p:strVal val="visible"/>
                                      </p:to>
                                    </p:set>
                                    <p:animEffect transition="in" filter="wipe(down)">
                                      <p:cBhvr>
                                        <p:cTn id="12" dur="500"/>
                                        <p:tgtEl>
                                          <p:spTgt spid="12964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96391"/>
                                        </p:tgtEl>
                                        <p:attrNameLst>
                                          <p:attrName>style.visibility</p:attrName>
                                        </p:attrNameLst>
                                      </p:cBhvr>
                                      <p:to>
                                        <p:strVal val="visible"/>
                                      </p:to>
                                    </p:set>
                                    <p:animEffect transition="in" filter="wipe(left)">
                                      <p:cBhvr>
                                        <p:cTn id="17" dur="500"/>
                                        <p:tgtEl>
                                          <p:spTgt spid="12963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96403"/>
                                        </p:tgtEl>
                                        <p:attrNameLst>
                                          <p:attrName>style.visibility</p:attrName>
                                        </p:attrNameLst>
                                      </p:cBhvr>
                                      <p:to>
                                        <p:strVal val="visible"/>
                                      </p:to>
                                    </p:set>
                                    <p:animEffect transition="in" filter="wipe(down)">
                                      <p:cBhvr>
                                        <p:cTn id="22" dur="500"/>
                                        <p:tgtEl>
                                          <p:spTgt spid="1296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6391" grpId="0" animBg="1"/>
      <p:bldP spid="1296392" grpId="0" animBg="1"/>
      <p:bldP spid="1296402" grpId="0" animBg="1"/>
      <p:bldP spid="12964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dirty="0"/>
          </a:p>
        </p:txBody>
      </p:sp>
      <p:sp>
        <p:nvSpPr>
          <p:cNvPr id="34819" name="Rectangle 2"/>
          <p:cNvSpPr>
            <a:spLocks noGrp="1" noChangeArrowheads="1"/>
          </p:cNvSpPr>
          <p:nvPr>
            <p:ph type="title"/>
          </p:nvPr>
        </p:nvSpPr>
        <p:spPr/>
        <p:txBody>
          <a:bodyPr/>
          <a:lstStyle/>
          <a:p>
            <a:pPr eaLnBrk="1" hangingPunct="1"/>
            <a:r>
              <a:rPr lang="en-US" altLang="zh-CN"/>
              <a:t>Adaboost</a:t>
            </a:r>
            <a:r>
              <a:rPr lang="zh-CN" altLang="en-US"/>
              <a:t>学习算法流程</a:t>
            </a:r>
          </a:p>
        </p:txBody>
      </p:sp>
      <p:sp>
        <p:nvSpPr>
          <p:cNvPr id="34818"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BD4F2899-2B3D-3041-BCBA-13D0046CACF5}" type="slidenum">
              <a:rPr lang="en-US" altLang="zh-CN" sz="1400">
                <a:latin typeface="Times New Roman" charset="0"/>
                <a:ea typeface="宋体" charset="-122"/>
              </a:rPr>
              <a:pPr>
                <a:spcBef>
                  <a:spcPct val="0"/>
                </a:spcBef>
                <a:buFontTx/>
                <a:buNone/>
              </a:pPr>
              <a:t>11</a:t>
            </a:fld>
            <a:endParaRPr lang="en-US" altLang="zh-CN" sz="1400">
              <a:latin typeface="Times New Roman" charset="0"/>
              <a:ea typeface="宋体" charset="-122"/>
            </a:endParaRPr>
          </a:p>
        </p:txBody>
      </p:sp>
      <p:grpSp>
        <p:nvGrpSpPr>
          <p:cNvPr id="1066011" name="Group 27"/>
          <p:cNvGrpSpPr>
            <a:grpSpLocks/>
          </p:cNvGrpSpPr>
          <p:nvPr/>
        </p:nvGrpSpPr>
        <p:grpSpPr bwMode="auto">
          <a:xfrm>
            <a:off x="3725036" y="1211254"/>
            <a:ext cx="4686844" cy="1258889"/>
            <a:chOff x="1204" y="774"/>
            <a:chExt cx="3300" cy="793"/>
          </a:xfrm>
        </p:grpSpPr>
        <p:sp>
          <p:nvSpPr>
            <p:cNvPr id="34840" name="Line 7"/>
            <p:cNvSpPr>
              <a:spLocks noChangeShapeType="1"/>
            </p:cNvSpPr>
            <p:nvPr/>
          </p:nvSpPr>
          <p:spPr bwMode="auto">
            <a:xfrm>
              <a:off x="2854" y="774"/>
              <a:ext cx="0" cy="288"/>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80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4841" name="AutoShape 9"/>
                <p:cNvSpPr>
                  <a:spLocks noChangeArrowheads="1"/>
                </p:cNvSpPr>
                <p:nvPr/>
              </p:nvSpPr>
              <p:spPr bwMode="auto">
                <a:xfrm>
                  <a:off x="1204" y="1059"/>
                  <a:ext cx="3300" cy="508"/>
                </a:xfrm>
                <a:prstGeom prst="flowChartDecision">
                  <a:avLst/>
                </a:prstGeom>
                <a:noFill/>
                <a:ln w="28575" cap="sq">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ctr" eaLnBrk="1" hangingPunct="1">
                    <a:spcBef>
                      <a:spcPct val="0"/>
                    </a:spcBef>
                    <a:buFontTx/>
                    <a:buNone/>
                  </a:pPr>
                  <a:r>
                    <a:rPr lang="zh-CN" altLang="en-US" sz="2400" dirty="0">
                      <a:latin typeface="Microsoft YaHei" charset="-122"/>
                      <a:ea typeface="Microsoft YaHei" charset="-122"/>
                      <a:cs typeface="Microsoft YaHei" charset="-122"/>
                    </a:rPr>
                    <a:t>挑选出的分类器数目</a:t>
                  </a:r>
                  <a:r>
                    <a:rPr lang="en-US" altLang="zh-CN" sz="2400" dirty="0">
                      <a:latin typeface="Microsoft YaHei" charset="-122"/>
                      <a:ea typeface="Microsoft YaHei" charset="-122"/>
                      <a:cs typeface="Microsoft YaHei" charset="-122"/>
                    </a:rPr>
                    <a:t>&lt;</a:t>
                  </a:r>
                  <a14:m>
                    <m:oMath xmlns:m="http://schemas.openxmlformats.org/officeDocument/2006/math">
                      <m:r>
                        <a:rPr lang="en-US" altLang="zh-CN" sz="2400" i="1" dirty="0" smtClean="0">
                          <a:latin typeface="Cambria Math" charset="0"/>
                          <a:ea typeface="Microsoft YaHei" charset="-122"/>
                          <a:cs typeface="Microsoft YaHei" charset="-122"/>
                        </a:rPr>
                        <m:t>𝑇</m:t>
                      </m:r>
                    </m:oMath>
                  </a14:m>
                  <a:r>
                    <a:rPr lang="zh-CN" altLang="en-US" sz="2400" dirty="0">
                      <a:latin typeface="Microsoft YaHei" charset="-122"/>
                      <a:ea typeface="Microsoft YaHei" charset="-122"/>
                      <a:cs typeface="Microsoft YaHei" charset="-122"/>
                    </a:rPr>
                    <a:t>？</a:t>
                  </a:r>
                </a:p>
              </p:txBody>
            </p:sp>
          </mc:Choice>
          <mc:Fallback xmlns="">
            <p:sp>
              <p:nvSpPr>
                <p:cNvPr id="34841" name="AutoShape 9"/>
                <p:cNvSpPr>
                  <a:spLocks noRot="1" noChangeAspect="1" noMove="1" noResize="1" noEditPoints="1" noAdjustHandles="1" noChangeArrowheads="1" noChangeShapeType="1" noTextEdit="1"/>
                </p:cNvSpPr>
                <p:nvPr/>
              </p:nvSpPr>
              <p:spPr bwMode="auto">
                <a:xfrm>
                  <a:off x="1204" y="1059"/>
                  <a:ext cx="3300" cy="508"/>
                </a:xfrm>
                <a:prstGeom prst="flowChartDecision">
                  <a:avLst/>
                </a:prstGeom>
                <a:blipFill rotWithShape="0">
                  <a:blip r:embed="rId3"/>
                  <a:stretch>
                    <a:fillRect/>
                  </a:stretch>
                </a:blipFill>
                <a:ln w="28575" cap="sq">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p:grpSp>
      <p:grpSp>
        <p:nvGrpSpPr>
          <p:cNvPr id="1066013" name="Group 29"/>
          <p:cNvGrpSpPr>
            <a:grpSpLocks/>
          </p:cNvGrpSpPr>
          <p:nvPr/>
        </p:nvGrpSpPr>
        <p:grpSpPr bwMode="auto">
          <a:xfrm>
            <a:off x="2886868" y="3716347"/>
            <a:ext cx="6418264" cy="1089025"/>
            <a:chOff x="1095" y="2327"/>
            <a:chExt cx="4043" cy="686"/>
          </a:xfrm>
        </p:grpSpPr>
        <p:sp>
          <p:nvSpPr>
            <p:cNvPr id="34838" name="Line 12"/>
            <p:cNvSpPr>
              <a:spLocks noChangeShapeType="1"/>
            </p:cNvSpPr>
            <p:nvPr/>
          </p:nvSpPr>
          <p:spPr bwMode="auto">
            <a:xfrm flipH="1">
              <a:off x="3116" y="2327"/>
              <a:ext cx="1" cy="255"/>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800">
                <a:latin typeface="Microsoft YaHei" charset="-122"/>
                <a:ea typeface="Microsoft YaHei" charset="-122"/>
                <a:cs typeface="Microsoft YaHei" charset="-122"/>
              </a:endParaRPr>
            </a:p>
          </p:txBody>
        </p:sp>
        <p:sp>
          <p:nvSpPr>
            <p:cNvPr id="34839" name="Rectangle 13"/>
            <p:cNvSpPr>
              <a:spLocks noChangeArrowheads="1"/>
            </p:cNvSpPr>
            <p:nvPr/>
          </p:nvSpPr>
          <p:spPr bwMode="auto">
            <a:xfrm>
              <a:off x="1095" y="2578"/>
              <a:ext cx="4043" cy="435"/>
            </a:xfrm>
            <a:prstGeom prst="rect">
              <a:avLst/>
            </a:prstGeom>
            <a:noFill/>
            <a:ln w="28575" cap="sq">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ctr" eaLnBrk="1" hangingPunct="1">
                <a:spcBef>
                  <a:spcPct val="0"/>
                </a:spcBef>
                <a:buFontTx/>
                <a:buNone/>
              </a:pPr>
              <a:r>
                <a:rPr lang="zh-CN" altLang="en-US" sz="2400" dirty="0">
                  <a:latin typeface="Microsoft YaHei" charset="-122"/>
                  <a:ea typeface="Microsoft YaHei" charset="-122"/>
                  <a:cs typeface="Microsoft YaHei" charset="-122"/>
                </a:rPr>
                <a:t>挑选</a:t>
              </a:r>
              <a:r>
                <a:rPr lang="zh-CN" altLang="en-US" sz="2400" dirty="0">
                  <a:solidFill>
                    <a:srgbClr val="C00000"/>
                  </a:solidFill>
                  <a:latin typeface="Microsoft YaHei" charset="-122"/>
                  <a:ea typeface="Microsoft YaHei" charset="-122"/>
                  <a:cs typeface="Microsoft YaHei" charset="-122"/>
                </a:rPr>
                <a:t>错误率最小的弱分类器</a:t>
              </a:r>
              <a:r>
                <a:rPr lang="zh-CN" altLang="en-US" sz="2400" dirty="0">
                  <a:latin typeface="Microsoft YaHei" charset="-122"/>
                  <a:ea typeface="Microsoft YaHei" charset="-122"/>
                  <a:cs typeface="Microsoft YaHei" charset="-122"/>
                </a:rPr>
                <a:t>加入强分类器，</a:t>
              </a:r>
            </a:p>
            <a:p>
              <a:pPr algn="ctr" eaLnBrk="1" hangingPunct="1">
                <a:spcBef>
                  <a:spcPct val="0"/>
                </a:spcBef>
                <a:buFontTx/>
                <a:buNone/>
              </a:pPr>
              <a:r>
                <a:rPr lang="zh-CN" altLang="en-US" sz="2400" dirty="0">
                  <a:latin typeface="Microsoft YaHei" charset="-122"/>
                  <a:ea typeface="Microsoft YaHei" charset="-122"/>
                  <a:cs typeface="Microsoft YaHei" charset="-122"/>
                </a:rPr>
                <a:t>根据其错误率计算其在强分类器中的系数。</a:t>
              </a:r>
            </a:p>
          </p:txBody>
        </p:sp>
      </p:grpSp>
      <p:grpSp>
        <p:nvGrpSpPr>
          <p:cNvPr id="1066014" name="Group 30"/>
          <p:cNvGrpSpPr>
            <a:grpSpLocks/>
          </p:cNvGrpSpPr>
          <p:nvPr/>
        </p:nvGrpSpPr>
        <p:grpSpPr bwMode="auto">
          <a:xfrm>
            <a:off x="2886075" y="4899030"/>
            <a:ext cx="6418264" cy="1092201"/>
            <a:chOff x="1097" y="3086"/>
            <a:chExt cx="4043" cy="688"/>
          </a:xfrm>
        </p:grpSpPr>
        <p:sp>
          <p:nvSpPr>
            <p:cNvPr id="34836" name="Line 14"/>
            <p:cNvSpPr>
              <a:spLocks noChangeShapeType="1"/>
            </p:cNvSpPr>
            <p:nvPr/>
          </p:nvSpPr>
          <p:spPr bwMode="auto">
            <a:xfrm>
              <a:off x="3119" y="3086"/>
              <a:ext cx="0" cy="192"/>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800">
                <a:latin typeface="Microsoft YaHei" charset="-122"/>
                <a:ea typeface="Microsoft YaHei" charset="-122"/>
                <a:cs typeface="Microsoft YaHei" charset="-122"/>
              </a:endParaRPr>
            </a:p>
          </p:txBody>
        </p:sp>
        <p:sp>
          <p:nvSpPr>
            <p:cNvPr id="34837" name="Rectangle 15"/>
            <p:cNvSpPr>
              <a:spLocks noChangeArrowheads="1"/>
            </p:cNvSpPr>
            <p:nvPr/>
          </p:nvSpPr>
          <p:spPr bwMode="auto">
            <a:xfrm>
              <a:off x="1097" y="3278"/>
              <a:ext cx="4043" cy="496"/>
            </a:xfrm>
            <a:prstGeom prst="rect">
              <a:avLst/>
            </a:prstGeom>
            <a:noFill/>
            <a:ln w="28575" cap="sq">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ctr" eaLnBrk="1" hangingPunct="1">
                <a:spcBef>
                  <a:spcPct val="0"/>
                </a:spcBef>
                <a:buFontTx/>
                <a:buNone/>
              </a:pPr>
              <a:r>
                <a:rPr lang="zh-CN" altLang="en-US" sz="2400" dirty="0">
                  <a:latin typeface="Microsoft YaHei" charset="-122"/>
                  <a:ea typeface="Microsoft YaHei" charset="-122"/>
                  <a:cs typeface="Microsoft YaHei" charset="-122"/>
                </a:rPr>
                <a:t>根据挑选出的分类器的错误率</a:t>
              </a:r>
              <a:r>
                <a:rPr lang="zh-CN" altLang="en-US" sz="2400" dirty="0">
                  <a:solidFill>
                    <a:srgbClr val="C00000"/>
                  </a:solidFill>
                  <a:latin typeface="Microsoft YaHei" charset="-122"/>
                  <a:ea typeface="Microsoft YaHei" charset="-122"/>
                  <a:cs typeface="Microsoft YaHei" charset="-122"/>
                </a:rPr>
                <a:t>更改每个样本</a:t>
              </a:r>
            </a:p>
            <a:p>
              <a:pPr algn="ctr" eaLnBrk="1" hangingPunct="1">
                <a:spcBef>
                  <a:spcPct val="0"/>
                </a:spcBef>
                <a:buFontTx/>
                <a:buNone/>
              </a:pPr>
              <a:r>
                <a:rPr lang="zh-CN" altLang="en-US" sz="2400" dirty="0">
                  <a:solidFill>
                    <a:srgbClr val="C00000"/>
                  </a:solidFill>
                  <a:latin typeface="Microsoft YaHei" charset="-122"/>
                  <a:ea typeface="Microsoft YaHei" charset="-122"/>
                  <a:cs typeface="Microsoft YaHei" charset="-122"/>
                </a:rPr>
                <a:t>的权值，正确的权值减小，错误的权值不变</a:t>
              </a:r>
            </a:p>
          </p:txBody>
        </p:sp>
      </p:grpSp>
      <p:grpSp>
        <p:nvGrpSpPr>
          <p:cNvPr id="1066015" name="Group 31"/>
          <p:cNvGrpSpPr>
            <a:grpSpLocks/>
          </p:cNvGrpSpPr>
          <p:nvPr/>
        </p:nvGrpSpPr>
        <p:grpSpPr bwMode="auto">
          <a:xfrm>
            <a:off x="2138511" y="1147763"/>
            <a:ext cx="3981449" cy="5237271"/>
            <a:chOff x="1439" y="1024"/>
            <a:chExt cx="1552" cy="2912"/>
          </a:xfrm>
        </p:grpSpPr>
        <p:sp>
          <p:nvSpPr>
            <p:cNvPr id="34832" name="Line 16"/>
            <p:cNvSpPr>
              <a:spLocks noChangeShapeType="1"/>
            </p:cNvSpPr>
            <p:nvPr/>
          </p:nvSpPr>
          <p:spPr bwMode="auto">
            <a:xfrm>
              <a:off x="2991" y="3744"/>
              <a:ext cx="0" cy="192"/>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800">
                <a:latin typeface="Microsoft YaHei" charset="-122"/>
                <a:ea typeface="Microsoft YaHei" charset="-122"/>
                <a:cs typeface="Microsoft YaHei" charset="-122"/>
              </a:endParaRPr>
            </a:p>
          </p:txBody>
        </p:sp>
        <p:sp>
          <p:nvSpPr>
            <p:cNvPr id="34833" name="Line 17"/>
            <p:cNvSpPr>
              <a:spLocks noChangeShapeType="1"/>
            </p:cNvSpPr>
            <p:nvPr/>
          </p:nvSpPr>
          <p:spPr bwMode="auto">
            <a:xfrm flipH="1">
              <a:off x="1457" y="3936"/>
              <a:ext cx="153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800">
                <a:latin typeface="Microsoft YaHei" charset="-122"/>
                <a:ea typeface="Microsoft YaHei" charset="-122"/>
                <a:cs typeface="Microsoft YaHei" charset="-122"/>
              </a:endParaRPr>
            </a:p>
          </p:txBody>
        </p:sp>
        <p:sp>
          <p:nvSpPr>
            <p:cNvPr id="34834" name="Line 18"/>
            <p:cNvSpPr>
              <a:spLocks noChangeShapeType="1"/>
            </p:cNvSpPr>
            <p:nvPr/>
          </p:nvSpPr>
          <p:spPr bwMode="auto">
            <a:xfrm flipV="1">
              <a:off x="1439" y="1031"/>
              <a:ext cx="38" cy="290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800">
                <a:latin typeface="Microsoft YaHei" charset="-122"/>
                <a:ea typeface="Microsoft YaHei" charset="-122"/>
                <a:cs typeface="Microsoft YaHei" charset="-122"/>
              </a:endParaRPr>
            </a:p>
          </p:txBody>
        </p:sp>
        <p:sp>
          <p:nvSpPr>
            <p:cNvPr id="34835" name="Line 19"/>
            <p:cNvSpPr>
              <a:spLocks noChangeShapeType="1"/>
            </p:cNvSpPr>
            <p:nvPr/>
          </p:nvSpPr>
          <p:spPr bwMode="auto">
            <a:xfrm>
              <a:off x="1477" y="1024"/>
              <a:ext cx="1514" cy="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800">
                <a:latin typeface="Microsoft YaHei" charset="-122"/>
                <a:ea typeface="Microsoft YaHei" charset="-122"/>
                <a:cs typeface="Microsoft YaHei" charset="-122"/>
              </a:endParaRPr>
            </a:p>
          </p:txBody>
        </p:sp>
      </p:grpSp>
      <p:grpSp>
        <p:nvGrpSpPr>
          <p:cNvPr id="1066012" name="Group 28"/>
          <p:cNvGrpSpPr>
            <a:grpSpLocks/>
          </p:cNvGrpSpPr>
          <p:nvPr/>
        </p:nvGrpSpPr>
        <p:grpSpPr bwMode="auto">
          <a:xfrm>
            <a:off x="2885467" y="2495404"/>
            <a:ext cx="6418264" cy="1230310"/>
            <a:chOff x="1717" y="1552"/>
            <a:chExt cx="2593" cy="775"/>
          </a:xfrm>
        </p:grpSpPr>
        <p:sp>
          <p:nvSpPr>
            <p:cNvPr id="34829" name="Line 10"/>
            <p:cNvSpPr>
              <a:spLocks noChangeShapeType="1"/>
            </p:cNvSpPr>
            <p:nvPr/>
          </p:nvSpPr>
          <p:spPr bwMode="auto">
            <a:xfrm flipH="1">
              <a:off x="3003" y="1552"/>
              <a:ext cx="0" cy="269"/>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800">
                <a:latin typeface="Microsoft YaHei" charset="-122"/>
                <a:ea typeface="Microsoft YaHei" charset="-122"/>
                <a:cs typeface="Microsoft YaHei" charset="-122"/>
              </a:endParaRPr>
            </a:p>
          </p:txBody>
        </p:sp>
        <p:sp>
          <p:nvSpPr>
            <p:cNvPr id="34830" name="AutoShape 11"/>
            <p:cNvSpPr>
              <a:spLocks noChangeArrowheads="1"/>
            </p:cNvSpPr>
            <p:nvPr/>
          </p:nvSpPr>
          <p:spPr bwMode="auto">
            <a:xfrm>
              <a:off x="1717" y="1852"/>
              <a:ext cx="2593" cy="475"/>
            </a:xfrm>
            <a:prstGeom prst="flowChartProcess">
              <a:avLst/>
            </a:prstGeom>
            <a:noFill/>
            <a:ln w="28575" cap="sq">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ctr" eaLnBrk="1" hangingPunct="1">
                <a:spcBef>
                  <a:spcPct val="0"/>
                </a:spcBef>
                <a:buFontTx/>
                <a:buNone/>
              </a:pPr>
              <a:r>
                <a:rPr lang="zh-CN" altLang="en-US" sz="2400" dirty="0">
                  <a:latin typeface="Microsoft YaHei" charset="-122"/>
                  <a:ea typeface="Microsoft YaHei" charset="-122"/>
                  <a:cs typeface="Microsoft YaHei" charset="-122"/>
                </a:rPr>
                <a:t>应用当前样本的权值，</a:t>
              </a:r>
            </a:p>
            <a:p>
              <a:pPr algn="ctr" eaLnBrk="1" hangingPunct="1">
                <a:spcBef>
                  <a:spcPct val="0"/>
                </a:spcBef>
                <a:buFontTx/>
                <a:buNone/>
              </a:pPr>
              <a:r>
                <a:rPr lang="zh-CN" altLang="en-US" sz="2400" dirty="0">
                  <a:latin typeface="Microsoft YaHei" charset="-122"/>
                  <a:ea typeface="Microsoft YaHei" charset="-122"/>
                  <a:cs typeface="Microsoft YaHei" charset="-122"/>
                </a:rPr>
                <a:t>计算每个</a:t>
              </a:r>
              <a:r>
                <a:rPr lang="zh-CN" altLang="en-US" sz="2400" dirty="0">
                  <a:solidFill>
                    <a:srgbClr val="C00000"/>
                  </a:solidFill>
                  <a:latin typeface="Microsoft YaHei" charset="-122"/>
                  <a:ea typeface="Microsoft YaHei" charset="-122"/>
                  <a:cs typeface="Microsoft YaHei" charset="-122"/>
                </a:rPr>
                <a:t>弱分类器的错误率</a:t>
              </a:r>
            </a:p>
          </p:txBody>
        </p:sp>
        <p:sp>
          <p:nvSpPr>
            <p:cNvPr id="34831" name="Text Box 25"/>
            <p:cNvSpPr txBox="1">
              <a:spLocks noChangeArrowheads="1"/>
            </p:cNvSpPr>
            <p:nvPr/>
          </p:nvSpPr>
          <p:spPr bwMode="auto">
            <a:xfrm>
              <a:off x="3056" y="1559"/>
              <a:ext cx="4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50000"/>
                </a:spcBef>
                <a:buFontTx/>
                <a:buNone/>
              </a:pPr>
              <a:r>
                <a:rPr lang="zh-CN" altLang="en-US" sz="2800">
                  <a:latin typeface="Microsoft YaHei" charset="-122"/>
                  <a:ea typeface="Microsoft YaHei" charset="-122"/>
                  <a:cs typeface="Microsoft YaHei" charset="-122"/>
                </a:rPr>
                <a:t>否</a:t>
              </a:r>
            </a:p>
          </p:txBody>
        </p:sp>
      </p:grpSp>
      <p:grpSp>
        <p:nvGrpSpPr>
          <p:cNvPr id="1066016" name="Group 32"/>
          <p:cNvGrpSpPr>
            <a:grpSpLocks/>
          </p:cNvGrpSpPr>
          <p:nvPr/>
        </p:nvGrpSpPr>
        <p:grpSpPr bwMode="auto">
          <a:xfrm>
            <a:off x="8455028" y="1565277"/>
            <a:ext cx="2554288" cy="763588"/>
            <a:chOff x="4605" y="986"/>
            <a:chExt cx="1609" cy="481"/>
          </a:xfrm>
        </p:grpSpPr>
        <p:sp>
          <p:nvSpPr>
            <p:cNvPr id="34826" name="Line 20"/>
            <p:cNvSpPr>
              <a:spLocks noChangeShapeType="1"/>
            </p:cNvSpPr>
            <p:nvPr/>
          </p:nvSpPr>
          <p:spPr bwMode="auto">
            <a:xfrm flipV="1">
              <a:off x="4605" y="1316"/>
              <a:ext cx="930" cy="0"/>
            </a:xfrm>
            <a:prstGeom prst="line">
              <a:avLst/>
            </a:prstGeom>
            <a:noFill/>
            <a:ln w="28575" cap="sq">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800">
                <a:latin typeface="Microsoft YaHei" charset="-122"/>
                <a:ea typeface="Microsoft YaHei" charset="-122"/>
                <a:cs typeface="Microsoft YaHei" charset="-122"/>
              </a:endParaRPr>
            </a:p>
          </p:txBody>
        </p:sp>
        <p:sp>
          <p:nvSpPr>
            <p:cNvPr id="34827" name="Text Box 24"/>
            <p:cNvSpPr txBox="1">
              <a:spLocks noChangeArrowheads="1"/>
            </p:cNvSpPr>
            <p:nvPr/>
          </p:nvSpPr>
          <p:spPr bwMode="auto">
            <a:xfrm>
              <a:off x="5557" y="1137"/>
              <a:ext cx="65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50000"/>
                </a:spcBef>
                <a:buFontTx/>
                <a:buNone/>
              </a:pPr>
              <a:r>
                <a:rPr lang="zh-CN" altLang="en-US" sz="2800" dirty="0">
                  <a:solidFill>
                    <a:srgbClr val="C00000"/>
                  </a:solidFill>
                  <a:latin typeface="Microsoft YaHei" charset="-122"/>
                  <a:ea typeface="Microsoft YaHei" charset="-122"/>
                  <a:cs typeface="Microsoft YaHei" charset="-122"/>
                </a:rPr>
                <a:t>结束</a:t>
              </a:r>
            </a:p>
          </p:txBody>
        </p:sp>
        <p:sp>
          <p:nvSpPr>
            <p:cNvPr id="34828" name="Text Box 26"/>
            <p:cNvSpPr txBox="1">
              <a:spLocks noChangeArrowheads="1"/>
            </p:cNvSpPr>
            <p:nvPr/>
          </p:nvSpPr>
          <p:spPr bwMode="auto">
            <a:xfrm>
              <a:off x="4733" y="986"/>
              <a:ext cx="4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50000"/>
                </a:spcBef>
                <a:buFontTx/>
                <a:buNone/>
              </a:pPr>
              <a:r>
                <a:rPr lang="zh-CN" altLang="en-US" sz="2800" dirty="0">
                  <a:latin typeface="Microsoft YaHei" charset="-122"/>
                  <a:ea typeface="Microsoft YaHei" charset="-122"/>
                  <a:cs typeface="Microsoft YaHei" charset="-122"/>
                </a:rPr>
                <a:t>是</a:t>
              </a:r>
            </a:p>
          </p:txBody>
        </p:sp>
      </p:grpSp>
    </p:spTree>
    <p:extLst>
      <p:ext uri="{BB962C8B-B14F-4D97-AF65-F5344CB8AC3E}">
        <p14:creationId xmlns:p14="http://schemas.microsoft.com/office/powerpoint/2010/main" val="732736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66011"/>
                                        </p:tgtEl>
                                        <p:attrNameLst>
                                          <p:attrName>style.visibility</p:attrName>
                                        </p:attrNameLst>
                                      </p:cBhvr>
                                      <p:to>
                                        <p:strVal val="visible"/>
                                      </p:to>
                                    </p:set>
                                    <p:animEffect transition="in" filter="wipe(up)">
                                      <p:cBhvr>
                                        <p:cTn id="7" dur="500"/>
                                        <p:tgtEl>
                                          <p:spTgt spid="10660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66012"/>
                                        </p:tgtEl>
                                        <p:attrNameLst>
                                          <p:attrName>style.visibility</p:attrName>
                                        </p:attrNameLst>
                                      </p:cBhvr>
                                      <p:to>
                                        <p:strVal val="visible"/>
                                      </p:to>
                                    </p:set>
                                    <p:animEffect transition="in" filter="wipe(up)">
                                      <p:cBhvr>
                                        <p:cTn id="12" dur="500"/>
                                        <p:tgtEl>
                                          <p:spTgt spid="10660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066013"/>
                                        </p:tgtEl>
                                        <p:attrNameLst>
                                          <p:attrName>style.visibility</p:attrName>
                                        </p:attrNameLst>
                                      </p:cBhvr>
                                      <p:to>
                                        <p:strVal val="visible"/>
                                      </p:to>
                                    </p:set>
                                    <p:animEffect transition="in" filter="wipe(up)">
                                      <p:cBhvr>
                                        <p:cTn id="17" dur="500"/>
                                        <p:tgtEl>
                                          <p:spTgt spid="10660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066014"/>
                                        </p:tgtEl>
                                        <p:attrNameLst>
                                          <p:attrName>style.visibility</p:attrName>
                                        </p:attrNameLst>
                                      </p:cBhvr>
                                      <p:to>
                                        <p:strVal val="visible"/>
                                      </p:to>
                                    </p:set>
                                    <p:animEffect transition="in" filter="wipe(up)">
                                      <p:cBhvr>
                                        <p:cTn id="22" dur="500"/>
                                        <p:tgtEl>
                                          <p:spTgt spid="10660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066015"/>
                                        </p:tgtEl>
                                        <p:attrNameLst>
                                          <p:attrName>style.visibility</p:attrName>
                                        </p:attrNameLst>
                                      </p:cBhvr>
                                      <p:to>
                                        <p:strVal val="visible"/>
                                      </p:to>
                                    </p:set>
                                    <p:animEffect transition="in" filter="wipe(down)">
                                      <p:cBhvr>
                                        <p:cTn id="27" dur="500"/>
                                        <p:tgtEl>
                                          <p:spTgt spid="10660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66016"/>
                                        </p:tgtEl>
                                        <p:attrNameLst>
                                          <p:attrName>style.visibility</p:attrName>
                                        </p:attrNameLst>
                                      </p:cBhvr>
                                      <p:to>
                                        <p:strVal val="visible"/>
                                      </p:to>
                                    </p:set>
                                    <p:animEffect transition="in" filter="wipe(left)">
                                      <p:cBhvr>
                                        <p:cTn id="32" dur="500"/>
                                        <p:tgtEl>
                                          <p:spTgt spid="1066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916" name="Rectangle 2090"/>
              <p:cNvSpPr>
                <a:spLocks noGrp="1" noChangeArrowheads="1"/>
              </p:cNvSpPr>
              <p:nvPr>
                <p:ph sz="quarter" idx="10"/>
              </p:nvPr>
            </p:nvSpPr>
            <p:spPr>
              <a:prstGeom prst="rect">
                <a:avLst/>
              </a:prstGeom>
            </p:spPr>
            <p:txBody>
              <a:bodyPr/>
              <a:lstStyle/>
              <a:p>
                <a:pPr eaLnBrk="1" hangingPunct="1">
                  <a:lnSpc>
                    <a:spcPct val="90000"/>
                  </a:lnSpc>
                </a:pPr>
                <a:r>
                  <a:rPr lang="zh-CN" altLang="en-US" dirty="0" smtClean="0"/>
                  <a:t>输入</a:t>
                </a:r>
              </a:p>
              <a:p>
                <a:pPr lvl="1" eaLnBrk="1" hangingPunct="1">
                  <a:lnSpc>
                    <a:spcPct val="110000"/>
                  </a:lnSpc>
                </a:pPr>
                <a:r>
                  <a:rPr lang="zh-CN" altLang="en-US" dirty="0" smtClean="0"/>
                  <a:t> 训练</a:t>
                </a:r>
                <a:r>
                  <a:rPr lang="zh-CN" altLang="en-US" dirty="0"/>
                  <a:t>样本</a:t>
                </a:r>
                <a:r>
                  <a:rPr lang="zh-CN" altLang="en-US" dirty="0" smtClean="0"/>
                  <a:t>集合</a:t>
                </a:r>
                <a14:m>
                  <m:oMath xmlns:m="http://schemas.openxmlformats.org/officeDocument/2006/math">
                    <m:d>
                      <m:dPr>
                        <m:ctrlPr>
                          <a:rPr lang="mr-IN" altLang="zh-CN" i="1" smtClean="0">
                            <a:latin typeface="Cambria Math" charset="0"/>
                          </a:rPr>
                        </m:ctrlPr>
                      </m:dPr>
                      <m:e>
                        <m:sSub>
                          <m:sSubPr>
                            <m:ctrlPr>
                              <a:rPr lang="en-US" altLang="zh-CN" i="1" smtClean="0">
                                <a:latin typeface="Cambria Math" charset="0"/>
                              </a:rPr>
                            </m:ctrlPr>
                          </m:sSubPr>
                          <m:e>
                            <m:r>
                              <a:rPr lang="en-US" altLang="zh-CN" b="0" i="1" smtClean="0">
                                <a:latin typeface="Cambria Math" charset="0"/>
                              </a:rPr>
                              <m:t>𝑥</m:t>
                            </m:r>
                          </m:e>
                          <m:sub>
                            <m:r>
                              <a:rPr lang="en-US" altLang="zh-CN" b="0" i="1" smtClean="0">
                                <a:latin typeface="Cambria Math" charset="0"/>
                              </a:rPr>
                              <m:t>1</m:t>
                            </m:r>
                          </m:sub>
                        </m:sSub>
                        <m:r>
                          <a:rPr lang="en-US" altLang="zh-CN" b="0" i="1" smtClean="0">
                            <a:latin typeface="Cambria Math" charset="0"/>
                          </a:rPr>
                          <m:t>,</m:t>
                        </m:r>
                        <m:sSub>
                          <m:sSubPr>
                            <m:ctrlPr>
                              <a:rPr lang="en-US" altLang="zh-CN" i="1">
                                <a:latin typeface="Cambria Math" charset="0"/>
                              </a:rPr>
                            </m:ctrlPr>
                          </m:sSubPr>
                          <m:e>
                            <m:r>
                              <a:rPr lang="en-US" altLang="zh-CN" b="0" i="1" smtClean="0">
                                <a:latin typeface="Cambria Math" charset="0"/>
                              </a:rPr>
                              <m:t>𝑦</m:t>
                            </m:r>
                          </m:e>
                          <m:sub>
                            <m:r>
                              <a:rPr lang="en-US" altLang="zh-CN" i="1">
                                <a:latin typeface="Cambria Math" charset="0"/>
                              </a:rPr>
                              <m:t>1</m:t>
                            </m:r>
                          </m:sub>
                        </m:sSub>
                      </m:e>
                    </m:d>
                    <m:r>
                      <a:rPr lang="en-US" altLang="zh-CN" b="0" i="0" smtClean="0">
                        <a:latin typeface="Cambria Math" charset="0"/>
                      </a:rPr>
                      <m:t>,</m:t>
                    </m:r>
                    <m:d>
                      <m:dPr>
                        <m:ctrlPr>
                          <a:rPr lang="mr-IN" altLang="zh-CN" i="1">
                            <a:latin typeface="Cambria Math" charset="0"/>
                          </a:rPr>
                        </m:ctrlPr>
                      </m:dPr>
                      <m:e>
                        <m:sSub>
                          <m:sSubPr>
                            <m:ctrlPr>
                              <a:rPr lang="en-US" altLang="zh-CN" i="1">
                                <a:latin typeface="Cambria Math" charset="0"/>
                              </a:rPr>
                            </m:ctrlPr>
                          </m:sSubPr>
                          <m:e>
                            <m:r>
                              <a:rPr lang="en-US" altLang="zh-CN" i="1">
                                <a:latin typeface="Cambria Math" charset="0"/>
                              </a:rPr>
                              <m:t>𝑥</m:t>
                            </m:r>
                          </m:e>
                          <m:sub>
                            <m:r>
                              <a:rPr lang="en-US" altLang="zh-CN" b="0" i="1" smtClean="0">
                                <a:latin typeface="Cambria Math" charset="0"/>
                              </a:rPr>
                              <m:t>2</m:t>
                            </m:r>
                          </m:sub>
                        </m:sSub>
                        <m:r>
                          <a:rPr lang="en-US" altLang="zh-CN" i="1">
                            <a:latin typeface="Cambria Math" charset="0"/>
                          </a:rPr>
                          <m:t>,</m:t>
                        </m:r>
                        <m:sSub>
                          <m:sSubPr>
                            <m:ctrlPr>
                              <a:rPr lang="en-US" altLang="zh-CN" i="1">
                                <a:latin typeface="Cambria Math" charset="0"/>
                              </a:rPr>
                            </m:ctrlPr>
                          </m:sSubPr>
                          <m:e>
                            <m:r>
                              <a:rPr lang="en-US" altLang="zh-CN" i="1">
                                <a:latin typeface="Cambria Math" charset="0"/>
                              </a:rPr>
                              <m:t>𝑦</m:t>
                            </m:r>
                          </m:e>
                          <m:sub>
                            <m:r>
                              <a:rPr lang="en-US" altLang="zh-CN" b="0" i="1" smtClean="0">
                                <a:latin typeface="Cambria Math" charset="0"/>
                              </a:rPr>
                              <m:t>2</m:t>
                            </m:r>
                          </m:sub>
                        </m:sSub>
                      </m:e>
                    </m:d>
                  </m:oMath>
                </a14:m>
                <a:r>
                  <a:rPr lang="en-US" altLang="zh-CN" dirty="0" smtClean="0"/>
                  <a:t>, </a:t>
                </a:r>
                <a:r>
                  <a:rPr lang="mr-IN" altLang="zh-CN" dirty="0" smtClean="0"/>
                  <a:t>…</a:t>
                </a:r>
                <a:r>
                  <a:rPr lang="en-US" altLang="zh-CN" dirty="0" smtClean="0"/>
                  <a:t>, </a:t>
                </a:r>
                <a14:m>
                  <m:oMath xmlns:m="http://schemas.openxmlformats.org/officeDocument/2006/math">
                    <m:d>
                      <m:dPr>
                        <m:ctrlPr>
                          <a:rPr lang="mr-IN" altLang="zh-CN" i="1">
                            <a:latin typeface="Cambria Math" charset="0"/>
                          </a:rPr>
                        </m:ctrlPr>
                      </m:dPr>
                      <m:e>
                        <m:sSub>
                          <m:sSubPr>
                            <m:ctrlPr>
                              <a:rPr lang="en-US" altLang="zh-CN" i="1">
                                <a:latin typeface="Cambria Math" charset="0"/>
                              </a:rPr>
                            </m:ctrlPr>
                          </m:sSubPr>
                          <m:e>
                            <m:r>
                              <a:rPr lang="en-US" altLang="zh-CN" i="1">
                                <a:latin typeface="Cambria Math" charset="0"/>
                              </a:rPr>
                              <m:t>𝑥</m:t>
                            </m:r>
                          </m:e>
                          <m:sub>
                            <m:r>
                              <a:rPr lang="en-US" altLang="zh-CN" b="0" i="1" smtClean="0">
                                <a:latin typeface="Cambria Math" charset="0"/>
                              </a:rPr>
                              <m:t>𝑁</m:t>
                            </m:r>
                          </m:sub>
                        </m:sSub>
                        <m:r>
                          <a:rPr lang="en-US" altLang="zh-CN" i="1">
                            <a:latin typeface="Cambria Math" charset="0"/>
                          </a:rPr>
                          <m:t>,</m:t>
                        </m:r>
                        <m:sSub>
                          <m:sSubPr>
                            <m:ctrlPr>
                              <a:rPr lang="en-US" altLang="zh-CN" i="1">
                                <a:latin typeface="Cambria Math" charset="0"/>
                              </a:rPr>
                            </m:ctrlPr>
                          </m:sSubPr>
                          <m:e>
                            <m:r>
                              <a:rPr lang="en-US" altLang="zh-CN" i="1">
                                <a:latin typeface="Cambria Math" charset="0"/>
                              </a:rPr>
                              <m:t>𝑦</m:t>
                            </m:r>
                          </m:e>
                          <m:sub>
                            <m:r>
                              <a:rPr lang="en-US" altLang="zh-CN" b="0" i="1" smtClean="0">
                                <a:latin typeface="Cambria Math" charset="0"/>
                              </a:rPr>
                              <m:t>𝑁</m:t>
                            </m:r>
                          </m:sub>
                        </m:sSub>
                      </m:e>
                    </m:d>
                  </m:oMath>
                </a14:m>
                <a:r>
                  <a:rPr lang="en-US" altLang="zh-CN" dirty="0"/>
                  <a:t/>
                </a:r>
                <a:br>
                  <a:rPr lang="en-US" altLang="zh-CN" dirty="0"/>
                </a:br>
                <a:r>
                  <a:rPr lang="zh-CN" altLang="en-US" dirty="0"/>
                  <a:t>其中：</a:t>
                </a:r>
                <a14:m>
                  <m:oMath xmlns:m="http://schemas.openxmlformats.org/officeDocument/2006/math">
                    <m:sSub>
                      <m:sSubPr>
                        <m:ctrlPr>
                          <a:rPr lang="en-US" altLang="zh-CN" i="1">
                            <a:latin typeface="Cambria Math" charset="0"/>
                          </a:rPr>
                        </m:ctrlPr>
                      </m:sSubPr>
                      <m:e>
                        <m:r>
                          <a:rPr lang="en-US" altLang="zh-CN" i="1">
                            <a:latin typeface="Cambria Math" charset="0"/>
                          </a:rPr>
                          <m:t>𝑦</m:t>
                        </m:r>
                      </m:e>
                      <m:sub>
                        <m:r>
                          <a:rPr lang="en-US" altLang="zh-CN" b="0" i="1" smtClean="0">
                            <a:latin typeface="Cambria Math" charset="0"/>
                          </a:rPr>
                          <m:t>𝑖</m:t>
                        </m:r>
                      </m:sub>
                    </m:sSub>
                    <m:r>
                      <a:rPr lang="en-US" altLang="zh-CN"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{0,1}</m:t>
                    </m:r>
                  </m:oMath>
                </a14:m>
                <a:r>
                  <a:rPr lang="zh-CN" altLang="en-US" dirty="0"/>
                  <a:t> ，</a:t>
                </a:r>
                <a:r>
                  <a:rPr lang="en-US" altLang="zh-CN" dirty="0" smtClean="0"/>
                  <a:t>1</a:t>
                </a:r>
                <a:r>
                  <a:rPr lang="zh-CN" altLang="en-US" dirty="0" smtClean="0"/>
                  <a:t>表示</a:t>
                </a:r>
                <a:r>
                  <a:rPr lang="zh-CN" altLang="en-US" dirty="0"/>
                  <a:t>人脸</a:t>
                </a:r>
                <a:r>
                  <a:rPr lang="zh-CN" altLang="en-US" dirty="0" smtClean="0"/>
                  <a:t>、</a:t>
                </a:r>
                <a:r>
                  <a:rPr lang="en-US" altLang="zh-CN" dirty="0" smtClean="0"/>
                  <a:t>0</a:t>
                </a:r>
                <a:r>
                  <a:rPr lang="zh-CN" altLang="en-US" dirty="0" smtClean="0"/>
                  <a:t>表示非</a:t>
                </a:r>
                <a:r>
                  <a:rPr lang="zh-CN" altLang="en-US" dirty="0"/>
                  <a:t>人脸</a:t>
                </a:r>
              </a:p>
              <a:p>
                <a:pPr lvl="2" eaLnBrk="1" hangingPunct="1">
                  <a:lnSpc>
                    <a:spcPct val="110000"/>
                  </a:lnSpc>
                </a:pPr>
                <a:r>
                  <a:rPr lang="zh-CN" altLang="en-US" sz="2400" dirty="0">
                    <a:solidFill>
                      <a:srgbClr val="09405E"/>
                    </a:solidFill>
                    <a:latin typeface="Microsoft YaHei" charset="-122"/>
                    <a:ea typeface="Microsoft YaHei" charset="-122"/>
                    <a:cs typeface="Microsoft YaHei" charset="-122"/>
                  </a:rPr>
                  <a:t>每个样本固定大小</a:t>
                </a:r>
              </a:p>
              <a:p>
                <a:pPr lvl="3" eaLnBrk="1" hangingPunct="1">
                  <a:lnSpc>
                    <a:spcPct val="110000"/>
                  </a:lnSpc>
                </a:pPr>
                <a:r>
                  <a:rPr lang="zh-CN" altLang="en-US" sz="2400" dirty="0">
                    <a:solidFill>
                      <a:srgbClr val="09405E"/>
                    </a:solidFill>
                    <a:latin typeface="Microsoft YaHei" charset="-122"/>
                    <a:ea typeface="Microsoft YaHei" charset="-122"/>
                    <a:cs typeface="Microsoft YaHei" charset="-122"/>
                  </a:rPr>
                  <a:t>如</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20</m:t>
                    </m:r>
                    <m:r>
                      <a:rPr lang="en-US" altLang="zh-CN" sz="2400" i="1" dirty="0" smtClean="0">
                        <a:solidFill>
                          <a:srgbClr val="09405E"/>
                        </a:solidFill>
                        <a:latin typeface="Cambria Math" charset="0"/>
                        <a:ea typeface="Cambria Math" charset="0"/>
                        <a:cs typeface="Cambria Math" charset="0"/>
                      </a:rPr>
                      <m:t>×</m:t>
                    </m:r>
                    <m:r>
                      <a:rPr lang="en-US" altLang="zh-CN" sz="2400" i="1" dirty="0" smtClean="0">
                        <a:solidFill>
                          <a:srgbClr val="09405E"/>
                        </a:solidFill>
                        <a:latin typeface="Cambria Math" charset="0"/>
                        <a:ea typeface="Microsoft YaHei" charset="-122"/>
                        <a:cs typeface="Microsoft YaHei" charset="-122"/>
                      </a:rPr>
                      <m:t>20</m:t>
                    </m:r>
                  </m:oMath>
                </a14:m>
                <a:r>
                  <a:rPr lang="zh-CN" altLang="en-US" sz="2400" dirty="0">
                    <a:solidFill>
                      <a:srgbClr val="09405E"/>
                    </a:solidFill>
                    <a:latin typeface="Microsoft YaHei" charset="-122"/>
                    <a:ea typeface="Microsoft YaHei" charset="-122"/>
                    <a:cs typeface="Microsoft YaHei" charset="-122"/>
                  </a:rPr>
                  <a:t>像素</a:t>
                </a:r>
              </a:p>
              <a:p>
                <a:pPr lvl="3" eaLnBrk="1" hangingPunct="1">
                  <a:lnSpc>
                    <a:spcPct val="110000"/>
                  </a:lnSpc>
                </a:pPr>
                <a:r>
                  <a:rPr lang="zh-CN" altLang="en-US" sz="2400" dirty="0">
                    <a:solidFill>
                      <a:srgbClr val="09405E"/>
                    </a:solidFill>
                    <a:latin typeface="Microsoft YaHei" charset="-122"/>
                    <a:ea typeface="Microsoft YaHei" charset="-122"/>
                    <a:cs typeface="Microsoft YaHei" charset="-122"/>
                  </a:rPr>
                  <a:t>计算全部可能的</a:t>
                </a:r>
                <a:r>
                  <a:rPr lang="en-US" altLang="zh-CN" sz="2400" dirty="0" err="1">
                    <a:solidFill>
                      <a:srgbClr val="09405E"/>
                    </a:solidFill>
                    <a:latin typeface="Microsoft YaHei" charset="-122"/>
                    <a:ea typeface="Microsoft YaHei" charset="-122"/>
                    <a:cs typeface="Microsoft YaHei" charset="-122"/>
                  </a:rPr>
                  <a:t>Haar</a:t>
                </a:r>
                <a:r>
                  <a:rPr lang="en-US" altLang="zh-CN" sz="2400" dirty="0">
                    <a:solidFill>
                      <a:srgbClr val="09405E"/>
                    </a:solidFill>
                    <a:latin typeface="Microsoft YaHei" charset="-122"/>
                    <a:ea typeface="Microsoft YaHei" charset="-122"/>
                    <a:cs typeface="Microsoft YaHei" charset="-122"/>
                  </a:rPr>
                  <a:t>-like</a:t>
                </a:r>
                <a:r>
                  <a:rPr lang="zh-CN" altLang="en-US" sz="2400" dirty="0">
                    <a:solidFill>
                      <a:srgbClr val="09405E"/>
                    </a:solidFill>
                    <a:latin typeface="Microsoft YaHei" charset="-122"/>
                    <a:ea typeface="Microsoft YaHei" charset="-122"/>
                    <a:cs typeface="Microsoft YaHei" charset="-122"/>
                  </a:rPr>
                  <a:t>特征（数十万个）</a:t>
                </a:r>
              </a:p>
              <a:p>
                <a:pPr lvl="2" eaLnBrk="1" hangingPunct="1">
                  <a:lnSpc>
                    <a:spcPct val="110000"/>
                  </a:lnSpc>
                </a:pPr>
                <a:r>
                  <a:rPr lang="zh-CN" altLang="en-US" sz="2400" dirty="0">
                    <a:solidFill>
                      <a:srgbClr val="09405E"/>
                    </a:solidFill>
                    <a:latin typeface="Microsoft YaHei" charset="-122"/>
                    <a:ea typeface="Microsoft YaHei" charset="-122"/>
                    <a:cs typeface="Microsoft YaHei" charset="-122"/>
                  </a:rPr>
                  <a:t>训练样本可能多达</a:t>
                </a:r>
                <a:r>
                  <a:rPr lang="en-US" altLang="zh-CN" sz="2400" dirty="0">
                    <a:solidFill>
                      <a:srgbClr val="09405E"/>
                    </a:solidFill>
                    <a:latin typeface="Microsoft YaHei" charset="-122"/>
                    <a:ea typeface="Microsoft YaHei" charset="-122"/>
                    <a:cs typeface="Microsoft YaHei" charset="-122"/>
                  </a:rPr>
                  <a:t>100,000</a:t>
                </a:r>
                <a:r>
                  <a:rPr lang="zh-CN" altLang="en-US" sz="2400" dirty="0">
                    <a:solidFill>
                      <a:srgbClr val="09405E"/>
                    </a:solidFill>
                    <a:latin typeface="Microsoft YaHei" charset="-122"/>
                    <a:ea typeface="Microsoft YaHei" charset="-122"/>
                    <a:cs typeface="Microsoft YaHei" charset="-122"/>
                  </a:rPr>
                  <a:t>个</a:t>
                </a:r>
              </a:p>
              <a:p>
                <a:pPr lvl="1" eaLnBrk="1" hangingPunct="1">
                  <a:lnSpc>
                    <a:spcPct val="110000"/>
                  </a:lnSpc>
                </a:pPr>
                <a:r>
                  <a:rPr lang="zh-CN" altLang="en-US" dirty="0"/>
                  <a:t> </a:t>
                </a:r>
                <a:r>
                  <a:rPr lang="zh-CN" altLang="en-US" dirty="0" smtClean="0"/>
                  <a:t>设置参数</a:t>
                </a:r>
                <a14:m>
                  <m:oMath xmlns:m="http://schemas.openxmlformats.org/officeDocument/2006/math">
                    <m:r>
                      <a:rPr lang="en-US" altLang="zh-CN" i="1" dirty="0" smtClean="0">
                        <a:latin typeface="Cambria Math" charset="0"/>
                      </a:rPr>
                      <m:t>𝑇</m:t>
                    </m:r>
                  </m:oMath>
                </a14:m>
                <a:r>
                  <a:rPr lang="zh-CN" altLang="en-US" dirty="0"/>
                  <a:t>，初始化每个样本的权重</a:t>
                </a:r>
              </a:p>
            </p:txBody>
          </p:sp>
        </mc:Choice>
        <mc:Fallback xmlns="">
          <p:sp>
            <p:nvSpPr>
              <p:cNvPr id="38916" name="Rectangle 2090"/>
              <p:cNvSpPr>
                <a:spLocks noGrp="1" noRot="1" noChangeAspect="1" noMove="1" noResize="1" noEditPoints="1" noAdjustHandles="1" noChangeArrowheads="1" noChangeShapeType="1" noTextEdit="1"/>
              </p:cNvSpPr>
              <p:nvPr>
                <p:ph sz="quarter" idx="10"/>
              </p:nvPr>
            </p:nvSpPr>
            <p:spPr>
              <a:prstGeom prst="rect">
                <a:avLst/>
              </a:prstGeom>
              <a:blipFill rotWithShape="0">
                <a:blip r:embed="rId3"/>
                <a:stretch>
                  <a:fillRect l="-964" t="-1979"/>
                </a:stretch>
              </a:blipFill>
            </p:spPr>
            <p:txBody>
              <a:bodyPr/>
              <a:lstStyle/>
              <a:p>
                <a:r>
                  <a:rPr lang="zh-CN" altLang="en-US">
                    <a:noFill/>
                  </a:rPr>
                  <a:t> </a:t>
                </a:r>
              </a:p>
            </p:txBody>
          </p:sp>
        </mc:Fallback>
      </mc:AlternateContent>
      <p:sp>
        <p:nvSpPr>
          <p:cNvPr id="38915" name="Rectangle 2089"/>
          <p:cNvSpPr>
            <a:spLocks noGrp="1" noChangeArrowheads="1"/>
          </p:cNvSpPr>
          <p:nvPr>
            <p:ph type="title"/>
          </p:nvPr>
        </p:nvSpPr>
        <p:spPr/>
        <p:txBody>
          <a:bodyPr/>
          <a:lstStyle/>
          <a:p>
            <a:pPr eaLnBrk="1" hangingPunct="1"/>
            <a:r>
              <a:rPr lang="en-US" altLang="zh-CN"/>
              <a:t>AdaBoost</a:t>
            </a:r>
            <a:r>
              <a:rPr lang="zh-CN" altLang="en-US"/>
              <a:t>学习算法</a:t>
            </a:r>
          </a:p>
        </p:txBody>
      </p:sp>
      <p:sp>
        <p:nvSpPr>
          <p:cNvPr id="38914"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A1F58B2A-A7E7-104A-A7E0-8D45171898A8}" type="slidenum">
              <a:rPr lang="en-US" altLang="zh-CN" sz="1400">
                <a:latin typeface="Times New Roman" charset="0"/>
                <a:ea typeface="宋体" charset="-122"/>
              </a:rPr>
              <a:pPr>
                <a:spcBef>
                  <a:spcPct val="0"/>
                </a:spcBef>
                <a:buFontTx/>
                <a:buNone/>
              </a:pPr>
              <a:t>12</a:t>
            </a:fld>
            <a:endParaRPr lang="en-US" altLang="zh-CN" sz="1400">
              <a:latin typeface="Times New Roman" charset="0"/>
              <a:ea typeface="宋体" charset="-122"/>
            </a:endParaRPr>
          </a:p>
        </p:txBody>
      </p:sp>
      <p:graphicFrame>
        <p:nvGraphicFramePr>
          <p:cNvPr id="38917" name="Object 2091"/>
          <p:cNvGraphicFramePr>
            <a:graphicFrameLocks noChangeAspect="1"/>
          </p:cNvGraphicFramePr>
          <p:nvPr>
            <p:extLst>
              <p:ext uri="{D42A27DB-BD31-4B8C-83A1-F6EECF244321}">
                <p14:modId xmlns:p14="http://schemas.microsoft.com/office/powerpoint/2010/main" val="1008255813"/>
              </p:ext>
            </p:extLst>
          </p:nvPr>
        </p:nvGraphicFramePr>
        <p:xfrm>
          <a:off x="2068514" y="4883205"/>
          <a:ext cx="3524472" cy="1365195"/>
        </p:xfrm>
        <a:graphic>
          <a:graphicData uri="http://schemas.openxmlformats.org/presentationml/2006/ole">
            <mc:AlternateContent xmlns:mc="http://schemas.openxmlformats.org/markup-compatibility/2006">
              <mc:Choice xmlns:v="urn:schemas-microsoft-com:vml" Requires="v">
                <p:oleObj spid="_x0000_s66646" name="公式" r:id="rId4" imgW="1223570" imgH="461404" progId="Equation.DSMT4">
                  <p:embed/>
                </p:oleObj>
              </mc:Choice>
              <mc:Fallback>
                <p:oleObj name="公式" r:id="rId4" imgW="1223570" imgH="46140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8514" y="4883205"/>
                        <a:ext cx="3524472" cy="1365195"/>
                      </a:xfrm>
                      <a:prstGeom prst="rect">
                        <a:avLst/>
                      </a:prstGeom>
                      <a:solidFill>
                        <a:schemeClr val="accent1"/>
                      </a:solidFill>
                      <a:ln>
                        <a:noFill/>
                      </a:ln>
                      <a:effectLst/>
                      <a:extLst/>
                    </p:spPr>
                  </p:pic>
                </p:oleObj>
              </mc:Fallback>
            </mc:AlternateContent>
          </a:graphicData>
        </a:graphic>
      </p:graphicFrame>
      <p:graphicFrame>
        <p:nvGraphicFramePr>
          <p:cNvPr id="38918" name="Object 2092"/>
          <p:cNvGraphicFramePr>
            <a:graphicFrameLocks noChangeAspect="1"/>
          </p:cNvGraphicFramePr>
          <p:nvPr/>
        </p:nvGraphicFramePr>
        <p:xfrm>
          <a:off x="3562352" y="2584450"/>
          <a:ext cx="1366837" cy="522288"/>
        </p:xfrm>
        <a:graphic>
          <a:graphicData uri="http://schemas.openxmlformats.org/presentationml/2006/ole">
            <mc:AlternateContent xmlns:mc="http://schemas.openxmlformats.org/markup-compatibility/2006">
              <mc:Choice xmlns:v="urn:schemas-microsoft-com:vml" Requires="v">
                <p:oleObj spid="_x0000_s66647" name="公式" r:id="rId6" imgW="575777" imgH="211608" progId="Equation.3">
                  <p:embed/>
                </p:oleObj>
              </mc:Choice>
              <mc:Fallback>
                <p:oleObj name="公式" r:id="rId6" imgW="575777" imgH="21160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2352" y="2584450"/>
                        <a:ext cx="1366837"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38919" name="Picture 2093"/>
          <p:cNvPicPr>
            <a:picLocks noChangeAspect="1" noChangeArrowheads="1"/>
          </p:cNvPicPr>
          <p:nvPr/>
        </p:nvPicPr>
        <p:blipFill>
          <a:blip r:embed="rId8">
            <a:extLst>
              <a:ext uri="{28A0092B-C50C-407E-A947-70E740481C1C}">
                <a14:useLocalDpi xmlns:a14="http://schemas.microsoft.com/office/drawing/2010/main" val="0"/>
              </a:ext>
            </a:extLst>
          </a:blip>
          <a:srcRect r="55600"/>
          <a:stretch>
            <a:fillRect/>
          </a:stretch>
        </p:blipFill>
        <p:spPr bwMode="auto">
          <a:xfrm>
            <a:off x="8264526" y="2668588"/>
            <a:ext cx="2671762"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931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40" name="Rectangle 3"/>
              <p:cNvSpPr>
                <a:spLocks noGrp="1" noChangeArrowheads="1"/>
              </p:cNvSpPr>
              <p:nvPr>
                <p:ph sz="quarter" idx="10"/>
              </p:nvPr>
            </p:nvSpPr>
            <p:spPr>
              <a:prstGeom prst="rect">
                <a:avLst/>
              </a:prstGeom>
            </p:spPr>
            <p:txBody>
              <a:bodyPr/>
              <a:lstStyle/>
              <a:p>
                <a:pPr eaLnBrk="1" hangingPunct="1">
                  <a:lnSpc>
                    <a:spcPct val="90000"/>
                  </a:lnSpc>
                </a:pPr>
                <a:r>
                  <a:rPr lang="zh-CN" altLang="en-US" sz="2400" dirty="0" smtClean="0"/>
                  <a:t>学习流程</a:t>
                </a:r>
              </a:p>
              <a:p>
                <a:pPr lvl="1" eaLnBrk="1" hangingPunct="1">
                  <a:lnSpc>
                    <a:spcPct val="90000"/>
                  </a:lnSpc>
                </a:pPr>
                <a:r>
                  <a:rPr lang="en-US" altLang="zh-CN" dirty="0"/>
                  <a:t>For </a:t>
                </a:r>
                <a14:m>
                  <m:oMath xmlns:m="http://schemas.openxmlformats.org/officeDocument/2006/math">
                    <m:r>
                      <a:rPr lang="en-US" altLang="zh-CN" i="1" dirty="0" smtClean="0">
                        <a:latin typeface="Cambria Math" charset="0"/>
                      </a:rPr>
                      <m:t>𝑡</m:t>
                    </m:r>
                    <m:r>
                      <a:rPr lang="en-US" altLang="zh-CN" i="1" dirty="0" smtClean="0">
                        <a:latin typeface="Cambria Math" charset="0"/>
                      </a:rPr>
                      <m:t>=1,…,</m:t>
                    </m:r>
                    <m:r>
                      <a:rPr lang="en-US" altLang="zh-CN" i="1" dirty="0" smtClean="0">
                        <a:latin typeface="Cambria Math" charset="0"/>
                      </a:rPr>
                      <m:t>𝑇</m:t>
                    </m:r>
                  </m:oMath>
                </a14:m>
                <a:endParaRPr lang="en-US" altLang="zh-CN" i="1" dirty="0"/>
              </a:p>
              <a:p>
                <a:pPr lvl="2" eaLnBrk="1" hangingPunct="1"/>
                <a:r>
                  <a:rPr lang="en-US" altLang="zh-CN" sz="2400" dirty="0">
                    <a:solidFill>
                      <a:srgbClr val="09405E"/>
                    </a:solidFill>
                    <a:latin typeface="Microsoft YaHei" charset="-122"/>
                    <a:ea typeface="Microsoft YaHei" charset="-122"/>
                    <a:cs typeface="Microsoft YaHei" charset="-122"/>
                  </a:rPr>
                  <a:t>1. </a:t>
                </a:r>
                <a:r>
                  <a:rPr lang="zh-CN" altLang="en-US" sz="2400" dirty="0">
                    <a:solidFill>
                      <a:srgbClr val="09405E"/>
                    </a:solidFill>
                    <a:latin typeface="Microsoft YaHei" charset="-122"/>
                    <a:ea typeface="Microsoft YaHei" charset="-122"/>
                    <a:cs typeface="Microsoft YaHei" charset="-122"/>
                  </a:rPr>
                  <a:t>归一化权重，使得</a:t>
                </a:r>
                <a14:m>
                  <m:oMath xmlns:m="http://schemas.openxmlformats.org/officeDocument/2006/math">
                    <m:r>
                      <a:rPr lang="en-US" altLang="zh-CN" sz="2400" b="1" i="0" dirty="0" smtClean="0">
                        <a:solidFill>
                          <a:srgbClr val="09405E"/>
                        </a:solidFill>
                        <a:latin typeface="Cambria Math" charset="0"/>
                        <a:ea typeface="Microsoft YaHei" charset="-122"/>
                        <a:cs typeface="Microsoft YaHei" charset="-122"/>
                      </a:rPr>
                      <m:t>𝐰</m:t>
                    </m:r>
                    <m:r>
                      <a:rPr lang="en-US" altLang="zh-CN" sz="2400" i="1" baseline="-25000" dirty="0" err="1">
                        <a:solidFill>
                          <a:srgbClr val="09405E"/>
                        </a:solidFill>
                        <a:latin typeface="Cambria Math" charset="0"/>
                        <a:ea typeface="Microsoft YaHei" charset="-122"/>
                        <a:cs typeface="Microsoft YaHei" charset="-122"/>
                      </a:rPr>
                      <m:t>𝑡</m:t>
                    </m:r>
                  </m:oMath>
                </a14:m>
                <a:r>
                  <a:rPr lang="zh-CN" altLang="en-US" sz="2400" dirty="0">
                    <a:solidFill>
                      <a:srgbClr val="09405E"/>
                    </a:solidFill>
                    <a:latin typeface="Microsoft YaHei" charset="-122"/>
                    <a:ea typeface="Microsoft YaHei" charset="-122"/>
                    <a:cs typeface="Microsoft YaHei" charset="-122"/>
                  </a:rPr>
                  <a:t>为一个概率分布</a:t>
                </a:r>
                <a:r>
                  <a:rPr lang="zh-CN" altLang="en-US" sz="2400" dirty="0" smtClean="0">
                    <a:solidFill>
                      <a:srgbClr val="09405E"/>
                    </a:solidFill>
                    <a:latin typeface="Microsoft YaHei" charset="-122"/>
                    <a:ea typeface="Microsoft YaHei" charset="-122"/>
                    <a:cs typeface="Microsoft YaHei" charset="-122"/>
                  </a:rPr>
                  <a:t>：</a:t>
                </a:r>
                <a14:m>
                  <m:oMath xmlns:m="http://schemas.openxmlformats.org/officeDocument/2006/math">
                    <m:sSub>
                      <m:sSubPr>
                        <m:ctrlPr>
                          <a:rPr lang="en-US" altLang="zh-CN" sz="2400" i="1" smtClean="0">
                            <a:solidFill>
                              <a:srgbClr val="09405E"/>
                            </a:solidFill>
                            <a:latin typeface="Cambria Math" charset="0"/>
                            <a:ea typeface="Microsoft YaHei" charset="-122"/>
                            <a:cs typeface="Microsoft YaHei" charset="-122"/>
                          </a:rPr>
                        </m:ctrlPr>
                      </m:sSubPr>
                      <m:e>
                        <m:r>
                          <a:rPr lang="en-US" altLang="zh-CN" sz="2400" b="0" i="1" smtClean="0">
                            <a:solidFill>
                              <a:srgbClr val="09405E"/>
                            </a:solidFill>
                            <a:latin typeface="Cambria Math" charset="0"/>
                            <a:ea typeface="Microsoft YaHei" charset="-122"/>
                            <a:cs typeface="Microsoft YaHei" charset="-122"/>
                          </a:rPr>
                          <m:t>𝑤</m:t>
                        </m:r>
                      </m:e>
                      <m:sub>
                        <m:r>
                          <a:rPr lang="en-US" altLang="zh-CN" sz="2400" b="0" i="1" smtClean="0">
                            <a:solidFill>
                              <a:srgbClr val="09405E"/>
                            </a:solidFill>
                            <a:latin typeface="Cambria Math" charset="0"/>
                            <a:ea typeface="Microsoft YaHei" charset="-122"/>
                            <a:cs typeface="Microsoft YaHei" charset="-122"/>
                          </a:rPr>
                          <m:t>𝑡</m:t>
                        </m:r>
                        <m:r>
                          <a:rPr lang="en-US" altLang="zh-CN" sz="2400" b="0" i="1" smtClean="0">
                            <a:solidFill>
                              <a:srgbClr val="09405E"/>
                            </a:solidFill>
                            <a:latin typeface="Cambria Math" charset="0"/>
                            <a:ea typeface="Microsoft YaHei" charset="-122"/>
                            <a:cs typeface="Microsoft YaHei" charset="-122"/>
                          </a:rPr>
                          <m:t>,</m:t>
                        </m:r>
                        <m:r>
                          <a:rPr lang="en-US" altLang="zh-CN" sz="2400" b="0" i="1" smtClean="0">
                            <a:solidFill>
                              <a:srgbClr val="09405E"/>
                            </a:solidFill>
                            <a:latin typeface="Cambria Math" charset="0"/>
                            <a:ea typeface="Microsoft YaHei" charset="-122"/>
                            <a:cs typeface="Microsoft YaHei" charset="-122"/>
                          </a:rPr>
                          <m:t>𝑖</m:t>
                        </m:r>
                      </m:sub>
                    </m:sSub>
                    <m:r>
                      <a:rPr lang="en-US" altLang="zh-CN" sz="2400" b="0" i="1" smtClean="0">
                        <a:solidFill>
                          <a:srgbClr val="09405E"/>
                        </a:solidFill>
                        <a:latin typeface="Cambria Math" charset="0"/>
                        <a:ea typeface="Microsoft YaHei" charset="-122"/>
                        <a:cs typeface="Microsoft YaHei" charset="-122"/>
                      </a:rPr>
                      <m:t>=</m:t>
                    </m:r>
                    <m:f>
                      <m:fPr>
                        <m:ctrlPr>
                          <a:rPr lang="mr-IN" altLang="zh-CN" sz="2400" b="0" i="1" smtClean="0">
                            <a:solidFill>
                              <a:srgbClr val="09405E"/>
                            </a:solidFill>
                            <a:latin typeface="Cambria Math" charset="0"/>
                            <a:ea typeface="Microsoft YaHei" charset="-122"/>
                            <a:cs typeface="Microsoft YaHei" charset="-122"/>
                          </a:rPr>
                        </m:ctrlPr>
                      </m:fPr>
                      <m:num>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Microsoft YaHei" charset="-122"/>
                                <a:cs typeface="Microsoft YaHei" charset="-122"/>
                              </a:rPr>
                              <m:t>𝑤</m:t>
                            </m:r>
                          </m:e>
                          <m:sub>
                            <m:r>
                              <a:rPr lang="en-US" altLang="zh-CN" sz="2400" i="1">
                                <a:solidFill>
                                  <a:srgbClr val="09405E"/>
                                </a:solidFill>
                                <a:latin typeface="Cambria Math" charset="0"/>
                                <a:ea typeface="Microsoft YaHei" charset="-122"/>
                                <a:cs typeface="Microsoft YaHei" charset="-122"/>
                              </a:rPr>
                              <m:t>𝑡</m:t>
                            </m:r>
                            <m:r>
                              <a:rPr lang="en-US" altLang="zh-CN" sz="2400" i="1">
                                <a:solidFill>
                                  <a:srgbClr val="09405E"/>
                                </a:solidFill>
                                <a:latin typeface="Cambria Math" charset="0"/>
                                <a:ea typeface="Microsoft YaHei" charset="-122"/>
                                <a:cs typeface="Microsoft YaHei" charset="-122"/>
                              </a:rPr>
                              <m:t>,</m:t>
                            </m:r>
                            <m:r>
                              <a:rPr lang="en-US" altLang="zh-CN" sz="2400" i="1">
                                <a:solidFill>
                                  <a:srgbClr val="09405E"/>
                                </a:solidFill>
                                <a:latin typeface="Cambria Math" charset="0"/>
                                <a:ea typeface="Microsoft YaHei" charset="-122"/>
                                <a:cs typeface="Microsoft YaHei" charset="-122"/>
                              </a:rPr>
                              <m:t>𝑖</m:t>
                            </m:r>
                          </m:sub>
                        </m:sSub>
                      </m:num>
                      <m:den>
                        <m:nary>
                          <m:naryPr>
                            <m:chr m:val="∑"/>
                            <m:ctrlPr>
                              <a:rPr lang="mr-IN" altLang="zh-CN" sz="2400" b="0" i="1" smtClean="0">
                                <a:solidFill>
                                  <a:srgbClr val="09405E"/>
                                </a:solidFill>
                                <a:latin typeface="Cambria Math" charset="0"/>
                                <a:ea typeface="Microsoft YaHei" charset="-122"/>
                                <a:cs typeface="Microsoft YaHei" charset="-122"/>
                              </a:rPr>
                            </m:ctrlPr>
                          </m:naryPr>
                          <m:sub>
                            <m:r>
                              <m:rPr>
                                <m:brk m:alnAt="23"/>
                              </m:rPr>
                              <a:rPr lang="en-US" altLang="zh-CN" sz="2400" b="0" i="1" smtClean="0">
                                <a:solidFill>
                                  <a:srgbClr val="09405E"/>
                                </a:solidFill>
                                <a:latin typeface="Cambria Math" charset="0"/>
                                <a:ea typeface="Microsoft YaHei" charset="-122"/>
                                <a:cs typeface="Microsoft YaHei" charset="-122"/>
                              </a:rPr>
                              <m:t>𝑗</m:t>
                            </m:r>
                            <m:r>
                              <a:rPr lang="mr-IN" altLang="zh-CN" sz="2400" b="0" i="1" smtClean="0">
                                <a:solidFill>
                                  <a:srgbClr val="09405E"/>
                                </a:solidFill>
                                <a:latin typeface="Cambria Math" charset="0"/>
                                <a:ea typeface="Microsoft YaHei" charset="-122"/>
                                <a:cs typeface="Microsoft YaHei" charset="-122"/>
                              </a:rPr>
                              <m:t>=0</m:t>
                            </m:r>
                          </m:sub>
                          <m:sup>
                            <m:r>
                              <a:rPr lang="en-US" altLang="zh-CN" sz="2400" b="0" i="1" smtClean="0">
                                <a:solidFill>
                                  <a:srgbClr val="09405E"/>
                                </a:solidFill>
                                <a:latin typeface="Cambria Math" charset="0"/>
                                <a:ea typeface="Microsoft YaHei" charset="-122"/>
                                <a:cs typeface="Microsoft YaHei" charset="-122"/>
                              </a:rPr>
                              <m:t>𝑁</m:t>
                            </m:r>
                          </m:sup>
                          <m:e>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Microsoft YaHei" charset="-122"/>
                                    <a:cs typeface="Microsoft YaHei" charset="-122"/>
                                  </a:rPr>
                                  <m:t>𝑤</m:t>
                                </m:r>
                              </m:e>
                              <m:sub>
                                <m:r>
                                  <a:rPr lang="en-US" altLang="zh-CN" sz="2400" i="1">
                                    <a:solidFill>
                                      <a:srgbClr val="09405E"/>
                                    </a:solidFill>
                                    <a:latin typeface="Cambria Math" charset="0"/>
                                    <a:ea typeface="Microsoft YaHei" charset="-122"/>
                                    <a:cs typeface="Microsoft YaHei" charset="-122"/>
                                  </a:rPr>
                                  <m:t>𝑡</m:t>
                                </m:r>
                                <m:r>
                                  <a:rPr lang="en-US" altLang="zh-CN" sz="2400" i="1">
                                    <a:solidFill>
                                      <a:srgbClr val="09405E"/>
                                    </a:solidFill>
                                    <a:latin typeface="Cambria Math" charset="0"/>
                                    <a:ea typeface="Microsoft YaHei" charset="-122"/>
                                    <a:cs typeface="Microsoft YaHei" charset="-122"/>
                                  </a:rPr>
                                  <m:t>,</m:t>
                                </m:r>
                                <m:r>
                                  <a:rPr lang="en-US" altLang="zh-CN" sz="2400" b="0" i="1" smtClean="0">
                                    <a:solidFill>
                                      <a:srgbClr val="09405E"/>
                                    </a:solidFill>
                                    <a:latin typeface="Cambria Math" charset="0"/>
                                    <a:ea typeface="Microsoft YaHei" charset="-122"/>
                                    <a:cs typeface="Microsoft YaHei" charset="-122"/>
                                  </a:rPr>
                                  <m:t>𝑗</m:t>
                                </m:r>
                              </m:sub>
                            </m:sSub>
                          </m:e>
                        </m:nary>
                      </m:den>
                    </m:f>
                  </m:oMath>
                </a14:m>
                <a:endParaRPr lang="zh-CN" altLang="en-US" sz="2400" dirty="0">
                  <a:solidFill>
                    <a:srgbClr val="09405E"/>
                  </a:solidFill>
                  <a:latin typeface="Microsoft YaHei" charset="-122"/>
                  <a:ea typeface="Microsoft YaHei" charset="-122"/>
                  <a:cs typeface="Microsoft YaHei" charset="-122"/>
                </a:endParaRPr>
              </a:p>
              <a:p>
                <a:pPr lvl="2" eaLnBrk="1" hangingPunct="1"/>
                <a:r>
                  <a:rPr lang="en-US" altLang="zh-CN" sz="2400" dirty="0">
                    <a:solidFill>
                      <a:srgbClr val="09405E"/>
                    </a:solidFill>
                    <a:latin typeface="Microsoft YaHei" charset="-122"/>
                    <a:ea typeface="Microsoft YaHei" charset="-122"/>
                    <a:cs typeface="Microsoft YaHei" charset="-122"/>
                  </a:rPr>
                  <a:t>2. </a:t>
                </a:r>
                <a:r>
                  <a:rPr lang="zh-CN" altLang="en-US" sz="2400" dirty="0">
                    <a:solidFill>
                      <a:srgbClr val="09405E"/>
                    </a:solidFill>
                    <a:latin typeface="Microsoft YaHei" charset="-122"/>
                    <a:ea typeface="Microsoft YaHei" charset="-122"/>
                    <a:cs typeface="Microsoft YaHei" charset="-122"/>
                  </a:rPr>
                  <a:t>对每个特征</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𝑗</m:t>
                    </m:r>
                  </m:oMath>
                </a14:m>
                <a:r>
                  <a:rPr lang="zh-CN" altLang="en-US" sz="2400" dirty="0">
                    <a:solidFill>
                      <a:srgbClr val="09405E"/>
                    </a:solidFill>
                    <a:latin typeface="Microsoft YaHei" charset="-122"/>
                    <a:ea typeface="Microsoft YaHei" charset="-122"/>
                    <a:cs typeface="Microsoft YaHei" charset="-122"/>
                  </a:rPr>
                  <a:t>，训练一个弱分类器</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h</m:t>
                    </m:r>
                    <m:r>
                      <a:rPr lang="en-US" altLang="zh-CN" sz="2400" i="1" baseline="-25000" dirty="0" err="1">
                        <a:solidFill>
                          <a:srgbClr val="09405E"/>
                        </a:solidFill>
                        <a:latin typeface="Cambria Math" charset="0"/>
                        <a:ea typeface="Microsoft YaHei" charset="-122"/>
                        <a:cs typeface="Microsoft YaHei" charset="-122"/>
                      </a:rPr>
                      <m:t>𝑗</m:t>
                    </m:r>
                  </m:oMath>
                </a14:m>
                <a:r>
                  <a:rPr lang="en-US" altLang="zh-CN" sz="2400" dirty="0" smtClean="0">
                    <a:solidFill>
                      <a:srgbClr val="09405E"/>
                    </a:solidFill>
                    <a:latin typeface="Microsoft YaHei" charset="-122"/>
                    <a:ea typeface="Microsoft YaHei" charset="-122"/>
                    <a:cs typeface="Microsoft YaHei" charset="-122"/>
                  </a:rPr>
                  <a:t>,</a:t>
                </a:r>
                <a:r>
                  <a:rPr lang="en-US" altLang="zh-CN" sz="2400" dirty="0">
                    <a:solidFill>
                      <a:srgbClr val="09405E"/>
                    </a:solidFill>
                    <a:latin typeface="Microsoft YaHei" charset="-122"/>
                    <a:ea typeface="Microsoft YaHei" charset="-122"/>
                    <a:cs typeface="Microsoft YaHei" charset="-122"/>
                  </a:rPr>
                  <a:t/>
                </a:r>
                <a:br>
                  <a:rPr lang="en-US" altLang="zh-CN" sz="2400" dirty="0">
                    <a:solidFill>
                      <a:srgbClr val="09405E"/>
                    </a:solidFill>
                    <a:latin typeface="Microsoft YaHei" charset="-122"/>
                    <a:ea typeface="Microsoft YaHei" charset="-122"/>
                    <a:cs typeface="Microsoft YaHei" charset="-122"/>
                  </a:rPr>
                </a:br>
                <a:r>
                  <a:rPr lang="zh-CN" altLang="en-US" sz="2400" dirty="0">
                    <a:solidFill>
                      <a:srgbClr val="09405E"/>
                    </a:solidFill>
                    <a:latin typeface="Microsoft YaHei" charset="-122"/>
                    <a:ea typeface="Microsoft YaHei" charset="-122"/>
                    <a:cs typeface="Microsoft YaHei" charset="-122"/>
                  </a:rPr>
                  <a:t>并计算其带权重的</a:t>
                </a:r>
                <a:r>
                  <a:rPr lang="zh-CN" altLang="en-US" sz="2400" dirty="0" smtClean="0">
                    <a:solidFill>
                      <a:srgbClr val="09405E"/>
                    </a:solidFill>
                    <a:latin typeface="Microsoft YaHei" charset="-122"/>
                    <a:ea typeface="Microsoft YaHei" charset="-122"/>
                    <a:cs typeface="Microsoft YaHei" charset="-122"/>
                  </a:rPr>
                  <a:t>错误率</a:t>
                </a:r>
                <a:r>
                  <a:rPr lang="zh-CN" altLang="en-US" sz="2400" dirty="0">
                    <a:solidFill>
                      <a:srgbClr val="09405E"/>
                    </a:solidFill>
                    <a:latin typeface="Microsoft YaHei" charset="-122"/>
                    <a:ea typeface="Microsoft YaHei" charset="-122"/>
                    <a:cs typeface="Microsoft YaHei" charset="-122"/>
                  </a:rPr>
                  <a:t>：</a:t>
                </a:r>
                <a14:m>
                  <m:oMath xmlns:m="http://schemas.openxmlformats.org/officeDocument/2006/math">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Cambria Math" charset="0"/>
                            <a:cs typeface="Cambria Math" charset="0"/>
                          </a:rPr>
                          <m:t>𝜀</m:t>
                        </m:r>
                      </m:e>
                      <m:sub>
                        <m:r>
                          <a:rPr lang="en-US" altLang="zh-CN" sz="2400" i="1">
                            <a:solidFill>
                              <a:srgbClr val="09405E"/>
                            </a:solidFill>
                            <a:latin typeface="Cambria Math" charset="0"/>
                            <a:ea typeface="Microsoft YaHei" charset="-122"/>
                            <a:cs typeface="Microsoft YaHei" charset="-122"/>
                          </a:rPr>
                          <m:t>𝑗</m:t>
                        </m:r>
                      </m:sub>
                    </m:sSub>
                    <m:r>
                      <a:rPr lang="en-US" altLang="zh-CN" sz="2400" i="1">
                        <a:solidFill>
                          <a:srgbClr val="09405E"/>
                        </a:solidFill>
                        <a:latin typeface="Cambria Math" charset="0"/>
                        <a:ea typeface="Microsoft YaHei" charset="-122"/>
                        <a:cs typeface="Microsoft YaHei" charset="-122"/>
                      </a:rPr>
                      <m:t>=</m:t>
                    </m:r>
                    <m:nary>
                      <m:naryPr>
                        <m:chr m:val="∑"/>
                        <m:ctrlPr>
                          <a:rPr lang="mr-IN" altLang="zh-CN" sz="2400" i="1">
                            <a:solidFill>
                              <a:srgbClr val="09405E"/>
                            </a:solidFill>
                            <a:latin typeface="Cambria Math" charset="0"/>
                            <a:ea typeface="Microsoft YaHei" charset="-122"/>
                            <a:cs typeface="Microsoft YaHei" charset="-122"/>
                          </a:rPr>
                        </m:ctrlPr>
                      </m:naryPr>
                      <m:sub>
                        <m:r>
                          <a:rPr lang="en-US" altLang="zh-CN" sz="2400" i="1">
                            <a:solidFill>
                              <a:srgbClr val="09405E"/>
                            </a:solidFill>
                            <a:latin typeface="Cambria Math" charset="0"/>
                            <a:ea typeface="Microsoft YaHei" charset="-122"/>
                            <a:cs typeface="Microsoft YaHei" charset="-122"/>
                          </a:rPr>
                          <m:t>𝑖</m:t>
                        </m:r>
                        <m:r>
                          <a:rPr lang="mr-IN" altLang="zh-CN" sz="2400" i="1">
                            <a:solidFill>
                              <a:srgbClr val="09405E"/>
                            </a:solidFill>
                            <a:latin typeface="Cambria Math" charset="0"/>
                            <a:ea typeface="Microsoft YaHei" charset="-122"/>
                            <a:cs typeface="Microsoft YaHei" charset="-122"/>
                          </a:rPr>
                          <m:t>=0</m:t>
                        </m:r>
                      </m:sub>
                      <m:sup>
                        <m:r>
                          <a:rPr lang="en-US" altLang="zh-CN" sz="2400" b="0" i="1" smtClean="0">
                            <a:solidFill>
                              <a:srgbClr val="09405E"/>
                            </a:solidFill>
                            <a:latin typeface="Cambria Math" charset="0"/>
                            <a:ea typeface="Microsoft YaHei" charset="-122"/>
                            <a:cs typeface="Microsoft YaHei" charset="-122"/>
                          </a:rPr>
                          <m:t>𝑁</m:t>
                        </m:r>
                      </m:sup>
                      <m:e>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Microsoft YaHei" charset="-122"/>
                                <a:cs typeface="Microsoft YaHei" charset="-122"/>
                              </a:rPr>
                              <m:t>𝑤</m:t>
                            </m:r>
                          </m:e>
                          <m:sub>
                            <m:r>
                              <a:rPr lang="en-US" altLang="zh-CN" sz="2400" i="1">
                                <a:solidFill>
                                  <a:srgbClr val="09405E"/>
                                </a:solidFill>
                                <a:latin typeface="Cambria Math" charset="0"/>
                                <a:ea typeface="Microsoft YaHei" charset="-122"/>
                                <a:cs typeface="Microsoft YaHei" charset="-122"/>
                              </a:rPr>
                              <m:t>𝑡</m:t>
                            </m:r>
                            <m:r>
                              <a:rPr lang="en-US" altLang="zh-CN" sz="2400" i="1">
                                <a:solidFill>
                                  <a:srgbClr val="09405E"/>
                                </a:solidFill>
                                <a:latin typeface="Cambria Math" charset="0"/>
                                <a:ea typeface="Microsoft YaHei" charset="-122"/>
                                <a:cs typeface="Microsoft YaHei" charset="-122"/>
                              </a:rPr>
                              <m:t>,</m:t>
                            </m:r>
                            <m:r>
                              <a:rPr lang="en-US" altLang="zh-CN" sz="2400" i="1">
                                <a:solidFill>
                                  <a:srgbClr val="09405E"/>
                                </a:solidFill>
                                <a:latin typeface="Cambria Math" charset="0"/>
                                <a:ea typeface="Microsoft YaHei" charset="-122"/>
                                <a:cs typeface="Microsoft YaHei" charset="-122"/>
                              </a:rPr>
                              <m:t>𝑖</m:t>
                            </m:r>
                          </m:sub>
                        </m:sSub>
                      </m:e>
                    </m:nary>
                    <m:d>
                      <m:dPr>
                        <m:begChr m:val="|"/>
                        <m:endChr m:val="|"/>
                        <m:ctrlPr>
                          <a:rPr lang="hr-HR" altLang="zh-CN" sz="2400" i="1">
                            <a:solidFill>
                              <a:srgbClr val="09405E"/>
                            </a:solidFill>
                            <a:latin typeface="Cambria Math" charset="0"/>
                            <a:ea typeface="Microsoft YaHei" charset="-122"/>
                            <a:cs typeface="Microsoft YaHei" charset="-122"/>
                          </a:rPr>
                        </m:ctrlPr>
                      </m:dPr>
                      <m:e>
                        <m:r>
                          <a:rPr lang="en-US" altLang="zh-CN" sz="2400" i="1" dirty="0">
                            <a:solidFill>
                              <a:srgbClr val="09405E"/>
                            </a:solidFill>
                            <a:latin typeface="Cambria Math" charset="0"/>
                            <a:ea typeface="Microsoft YaHei" charset="-122"/>
                            <a:cs typeface="Microsoft YaHei" charset="-122"/>
                          </a:rPr>
                          <m:t>h</m:t>
                        </m:r>
                        <m:r>
                          <a:rPr lang="en-US" altLang="zh-CN" sz="2400" i="1" baseline="-25000" dirty="0" err="1">
                            <a:solidFill>
                              <a:srgbClr val="09405E"/>
                            </a:solidFill>
                            <a:latin typeface="Cambria Math" charset="0"/>
                            <a:ea typeface="Microsoft YaHei" charset="-122"/>
                            <a:cs typeface="Microsoft YaHei" charset="-122"/>
                          </a:rPr>
                          <m:t>𝑗</m:t>
                        </m:r>
                        <m:r>
                          <a:rPr lang="en-US" altLang="zh-CN" sz="2400" i="1">
                            <a:solidFill>
                              <a:srgbClr val="09405E"/>
                            </a:solidFill>
                            <a:latin typeface="Cambria Math" charset="0"/>
                            <a:ea typeface="Microsoft YaHei" charset="-122"/>
                            <a:cs typeface="Microsoft YaHei" charset="-122"/>
                          </a:rPr>
                          <m:t>(</m:t>
                        </m:r>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Microsoft YaHei" charset="-122"/>
                                <a:cs typeface="Microsoft YaHei" charset="-122"/>
                              </a:rPr>
                              <m:t>𝑥</m:t>
                            </m:r>
                          </m:e>
                          <m:sub>
                            <m:r>
                              <a:rPr lang="en-US" altLang="zh-CN" sz="2400" i="1">
                                <a:solidFill>
                                  <a:srgbClr val="09405E"/>
                                </a:solidFill>
                                <a:latin typeface="Cambria Math" charset="0"/>
                                <a:ea typeface="Microsoft YaHei" charset="-122"/>
                                <a:cs typeface="Microsoft YaHei" charset="-122"/>
                              </a:rPr>
                              <m:t>𝑖</m:t>
                            </m:r>
                          </m:sub>
                        </m:sSub>
                        <m:r>
                          <a:rPr lang="en-US" altLang="zh-CN" sz="2400" i="1">
                            <a:solidFill>
                              <a:srgbClr val="09405E"/>
                            </a:solidFill>
                            <a:latin typeface="Cambria Math" charset="0"/>
                            <a:ea typeface="Microsoft YaHei" charset="-122"/>
                            <a:cs typeface="Microsoft YaHei" charset="-122"/>
                          </a:rPr>
                          <m:t>)−</m:t>
                        </m:r>
                        <m:r>
                          <a:rPr lang="en-US" altLang="zh-CN" sz="2400" i="1" dirty="0">
                            <a:solidFill>
                              <a:srgbClr val="09405E"/>
                            </a:solidFill>
                            <a:latin typeface="Cambria Math" charset="0"/>
                            <a:ea typeface="Microsoft YaHei" charset="-122"/>
                            <a:cs typeface="Microsoft YaHei" charset="-122"/>
                          </a:rPr>
                          <m:t>𝑦</m:t>
                        </m:r>
                        <m:r>
                          <a:rPr lang="en-US" altLang="zh-CN" sz="2400" i="1" baseline="-25000" dirty="0">
                            <a:solidFill>
                              <a:srgbClr val="09405E"/>
                            </a:solidFill>
                            <a:latin typeface="Cambria Math" charset="0"/>
                            <a:ea typeface="Microsoft YaHei" charset="-122"/>
                            <a:cs typeface="Microsoft YaHei" charset="-122"/>
                          </a:rPr>
                          <m:t>𝑖</m:t>
                        </m:r>
                      </m:e>
                    </m:d>
                  </m:oMath>
                </a14:m>
                <a:endParaRPr lang="zh-CN" altLang="en-US" sz="2400" dirty="0">
                  <a:solidFill>
                    <a:srgbClr val="09405E"/>
                  </a:solidFill>
                  <a:latin typeface="Microsoft YaHei" charset="-122"/>
                  <a:ea typeface="Microsoft YaHei" charset="-122"/>
                  <a:cs typeface="Microsoft YaHei" charset="-122"/>
                </a:endParaRPr>
              </a:p>
              <a:p>
                <a:pPr lvl="2" eaLnBrk="1" hangingPunct="1"/>
                <a:endParaRPr lang="en-US" altLang="zh-CN" sz="2400" dirty="0" smtClean="0">
                  <a:solidFill>
                    <a:srgbClr val="09405E"/>
                  </a:solidFill>
                  <a:latin typeface="Microsoft YaHei" charset="-122"/>
                  <a:ea typeface="Microsoft YaHei" charset="-122"/>
                  <a:cs typeface="Microsoft YaHei" charset="-122"/>
                </a:endParaRPr>
              </a:p>
              <a:p>
                <a:pPr lvl="2" eaLnBrk="1" hangingPunct="1"/>
                <a:r>
                  <a:rPr lang="en-US" altLang="zh-CN" sz="2400" dirty="0" smtClean="0">
                    <a:solidFill>
                      <a:srgbClr val="09405E"/>
                    </a:solidFill>
                    <a:latin typeface="Microsoft YaHei" charset="-122"/>
                    <a:ea typeface="Microsoft YaHei" charset="-122"/>
                    <a:cs typeface="Microsoft YaHei" charset="-122"/>
                  </a:rPr>
                  <a:t>3</a:t>
                </a:r>
                <a:r>
                  <a:rPr lang="en-US" altLang="zh-CN" sz="2400" dirty="0">
                    <a:solidFill>
                      <a:srgbClr val="09405E"/>
                    </a:solidFill>
                    <a:latin typeface="Microsoft YaHei" charset="-122"/>
                    <a:ea typeface="Microsoft YaHei" charset="-122"/>
                    <a:cs typeface="Microsoft YaHei" charset="-122"/>
                  </a:rPr>
                  <a:t>. </a:t>
                </a:r>
                <a:r>
                  <a:rPr lang="zh-CN" altLang="en-US" sz="2400" dirty="0">
                    <a:solidFill>
                      <a:srgbClr val="09405E"/>
                    </a:solidFill>
                    <a:latin typeface="Microsoft YaHei" charset="-122"/>
                    <a:ea typeface="Microsoft YaHei" charset="-122"/>
                    <a:cs typeface="Microsoft YaHei" charset="-122"/>
                  </a:rPr>
                  <a:t>选择误差最小的</a:t>
                </a:r>
                <a:r>
                  <a:rPr lang="zh-CN" altLang="en-US" sz="2400" dirty="0" smtClean="0">
                    <a:solidFill>
                      <a:srgbClr val="09405E"/>
                    </a:solidFill>
                    <a:latin typeface="Microsoft YaHei" charset="-122"/>
                    <a:ea typeface="Microsoft YaHei" charset="-122"/>
                    <a:cs typeface="Microsoft YaHei" charset="-122"/>
                  </a:rPr>
                  <a:t>弱分类器</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h</m:t>
                    </m:r>
                    <m:r>
                      <a:rPr lang="en-US" altLang="zh-CN" sz="2400" i="1" baseline="-25000" dirty="0" err="1" smtClean="0">
                        <a:solidFill>
                          <a:srgbClr val="09405E"/>
                        </a:solidFill>
                        <a:latin typeface="Cambria Math" charset="0"/>
                        <a:ea typeface="Microsoft YaHei" charset="-122"/>
                        <a:cs typeface="Microsoft YaHei" charset="-122"/>
                      </a:rPr>
                      <m:t>𝑡</m:t>
                    </m:r>
                  </m:oMath>
                </a14:m>
                <a:r>
                  <a:rPr lang="zh-CN" altLang="en-US" sz="2400" dirty="0">
                    <a:solidFill>
                      <a:srgbClr val="09405E"/>
                    </a:solidFill>
                    <a:latin typeface="Microsoft YaHei" charset="-122"/>
                    <a:ea typeface="Microsoft YaHei" charset="-122"/>
                    <a:cs typeface="Microsoft YaHei" charset="-122"/>
                  </a:rPr>
                  <a:t> </a:t>
                </a:r>
                <a:r>
                  <a:rPr lang="zh-CN" altLang="en-US" sz="2400" dirty="0" smtClean="0">
                    <a:solidFill>
                      <a:srgbClr val="09405E"/>
                    </a:solidFill>
                    <a:latin typeface="Microsoft YaHei" charset="-122"/>
                    <a:ea typeface="Microsoft YaHei" charset="-122"/>
                    <a:cs typeface="Microsoft YaHei" charset="-122"/>
                  </a:rPr>
                  <a:t>：</a:t>
                </a:r>
                <a14:m>
                  <m:oMath xmlns:m="http://schemas.openxmlformats.org/officeDocument/2006/math">
                    <m:r>
                      <a:rPr lang="en-US" altLang="zh-CN" sz="2400" b="0" i="1" dirty="0" smtClean="0">
                        <a:solidFill>
                          <a:srgbClr val="09405E"/>
                        </a:solidFill>
                        <a:latin typeface="Cambria Math" charset="0"/>
                        <a:ea typeface="Microsoft YaHei" charset="-122"/>
                        <a:cs typeface="Microsoft YaHei" charset="-122"/>
                      </a:rPr>
                      <m:t>𝑡</m:t>
                    </m:r>
                    <m:r>
                      <a:rPr lang="en-US" altLang="zh-CN" sz="2400" b="0" i="1" dirty="0" smtClean="0">
                        <a:solidFill>
                          <a:srgbClr val="09405E"/>
                        </a:solidFill>
                        <a:latin typeface="Cambria Math" charset="0"/>
                        <a:ea typeface="Microsoft YaHei" charset="-122"/>
                        <a:cs typeface="Microsoft YaHei" charset="-122"/>
                      </a:rPr>
                      <m:t>=</m:t>
                    </m:r>
                    <m:func>
                      <m:funcPr>
                        <m:ctrlPr>
                          <a:rPr lang="mr-IN" altLang="zh-CN" sz="2400" b="0" i="1" dirty="0" smtClean="0">
                            <a:solidFill>
                              <a:srgbClr val="09405E"/>
                            </a:solidFill>
                            <a:latin typeface="Cambria Math" charset="0"/>
                            <a:ea typeface="Microsoft YaHei" charset="-122"/>
                            <a:cs typeface="Microsoft YaHei" charset="-122"/>
                          </a:rPr>
                        </m:ctrlPr>
                      </m:funcPr>
                      <m:fName>
                        <m:limLow>
                          <m:limLowPr>
                            <m:ctrlPr>
                              <a:rPr lang="mr-IN" altLang="zh-CN" sz="2400" b="0" i="1" dirty="0" smtClean="0">
                                <a:solidFill>
                                  <a:srgbClr val="09405E"/>
                                </a:solidFill>
                                <a:latin typeface="Cambria Math" charset="0"/>
                                <a:ea typeface="Microsoft YaHei" charset="-122"/>
                                <a:cs typeface="Microsoft YaHei" charset="-122"/>
                              </a:rPr>
                            </m:ctrlPr>
                          </m:limLowPr>
                          <m:e>
                            <m:r>
                              <a:rPr lang="en-US" altLang="zh-CN" sz="2400" b="0" i="1" dirty="0" smtClean="0">
                                <a:solidFill>
                                  <a:srgbClr val="09405E"/>
                                </a:solidFill>
                                <a:latin typeface="Cambria Math" charset="0"/>
                                <a:ea typeface="Microsoft YaHei" charset="-122"/>
                                <a:cs typeface="Microsoft YaHei" charset="-122"/>
                              </a:rPr>
                              <m:t>𝑎𝑟𝑔</m:t>
                            </m:r>
                            <m:r>
                              <m:rPr>
                                <m:sty m:val="p"/>
                              </m:rPr>
                              <a:rPr lang="mr-IN" altLang="zh-CN" sz="2400" b="0" i="0" dirty="0" smtClean="0">
                                <a:solidFill>
                                  <a:srgbClr val="09405E"/>
                                </a:solidFill>
                                <a:latin typeface="Cambria Math" charset="0"/>
                                <a:ea typeface="Microsoft YaHei" charset="-122"/>
                                <a:cs typeface="Microsoft YaHei" charset="-122"/>
                              </a:rPr>
                              <m:t>min</m:t>
                            </m:r>
                          </m:e>
                          <m:lim>
                            <m:r>
                              <a:rPr lang="en-US" altLang="zh-CN" sz="2400" b="0" i="1" dirty="0" smtClean="0">
                                <a:solidFill>
                                  <a:srgbClr val="09405E"/>
                                </a:solidFill>
                                <a:latin typeface="Cambria Math" charset="0"/>
                                <a:ea typeface="Microsoft YaHei" charset="-122"/>
                                <a:cs typeface="Microsoft YaHei" charset="-122"/>
                              </a:rPr>
                              <m:t>𝑗</m:t>
                            </m:r>
                          </m:lim>
                        </m:limLow>
                      </m:fName>
                      <m:e>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Cambria Math" charset="0"/>
                                <a:cs typeface="Cambria Math" charset="0"/>
                              </a:rPr>
                              <m:t>𝜀</m:t>
                            </m:r>
                          </m:e>
                          <m:sub>
                            <m:r>
                              <a:rPr lang="en-US" altLang="zh-CN" sz="2400" i="1">
                                <a:solidFill>
                                  <a:srgbClr val="09405E"/>
                                </a:solidFill>
                                <a:latin typeface="Cambria Math" charset="0"/>
                                <a:ea typeface="Microsoft YaHei" charset="-122"/>
                                <a:cs typeface="Microsoft YaHei" charset="-122"/>
                              </a:rPr>
                              <m:t>𝑗</m:t>
                            </m:r>
                          </m:sub>
                        </m:sSub>
                      </m:e>
                    </m:func>
                  </m:oMath>
                </a14:m>
                <a:endParaRPr lang="en-US" altLang="zh-CN" sz="2400" i="1" baseline="-25000" dirty="0">
                  <a:solidFill>
                    <a:srgbClr val="09405E"/>
                  </a:solidFill>
                  <a:latin typeface="Microsoft YaHei" charset="-122"/>
                  <a:ea typeface="Microsoft YaHei" charset="-122"/>
                  <a:cs typeface="Microsoft YaHei" charset="-122"/>
                </a:endParaRPr>
              </a:p>
              <a:p>
                <a:pPr lvl="2" eaLnBrk="1" hangingPunct="1">
                  <a:lnSpc>
                    <a:spcPct val="120000"/>
                  </a:lnSpc>
                </a:pPr>
                <a:r>
                  <a:rPr lang="en-US" altLang="zh-CN" sz="2400" dirty="0">
                    <a:solidFill>
                      <a:srgbClr val="09405E"/>
                    </a:solidFill>
                    <a:latin typeface="Microsoft YaHei" charset="-122"/>
                    <a:ea typeface="Microsoft YaHei" charset="-122"/>
                    <a:cs typeface="Microsoft YaHei" charset="-122"/>
                  </a:rPr>
                  <a:t>4. </a:t>
                </a:r>
                <a:r>
                  <a:rPr lang="zh-CN" altLang="en-US" sz="2400" dirty="0">
                    <a:solidFill>
                      <a:srgbClr val="09405E"/>
                    </a:solidFill>
                    <a:latin typeface="Microsoft YaHei" charset="-122"/>
                    <a:ea typeface="Microsoft YaHei" charset="-122"/>
                    <a:cs typeface="Microsoft YaHei" charset="-122"/>
                  </a:rPr>
                  <a:t>更新每个样本的</a:t>
                </a:r>
                <a:r>
                  <a:rPr lang="zh-CN" altLang="en-US" sz="2400" dirty="0" smtClean="0">
                    <a:solidFill>
                      <a:srgbClr val="09405E"/>
                    </a:solidFill>
                    <a:latin typeface="Microsoft YaHei" charset="-122"/>
                    <a:ea typeface="Microsoft YaHei" charset="-122"/>
                    <a:cs typeface="Microsoft YaHei" charset="-122"/>
                  </a:rPr>
                  <a:t>权重：</a:t>
                </a:r>
                <a14:m>
                  <m:oMath xmlns:m="http://schemas.openxmlformats.org/officeDocument/2006/math">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Microsoft YaHei" charset="-122"/>
                            <a:cs typeface="Microsoft YaHei" charset="-122"/>
                          </a:rPr>
                          <m:t>𝑤</m:t>
                        </m:r>
                      </m:e>
                      <m:sub>
                        <m:r>
                          <a:rPr lang="en-US" altLang="zh-CN" sz="2400" i="1">
                            <a:solidFill>
                              <a:srgbClr val="09405E"/>
                            </a:solidFill>
                            <a:latin typeface="Cambria Math" charset="0"/>
                            <a:ea typeface="Microsoft YaHei" charset="-122"/>
                            <a:cs typeface="Microsoft YaHei" charset="-122"/>
                          </a:rPr>
                          <m:t>𝑡</m:t>
                        </m:r>
                        <m:r>
                          <a:rPr lang="en-US" altLang="zh-CN" sz="2400" i="1">
                            <a:solidFill>
                              <a:srgbClr val="09405E"/>
                            </a:solidFill>
                            <a:latin typeface="Cambria Math" charset="0"/>
                            <a:ea typeface="Microsoft YaHei" charset="-122"/>
                            <a:cs typeface="Microsoft YaHei" charset="-122"/>
                          </a:rPr>
                          <m:t>,</m:t>
                        </m:r>
                        <m:r>
                          <a:rPr lang="en-US" altLang="zh-CN" sz="2400" i="1">
                            <a:solidFill>
                              <a:srgbClr val="09405E"/>
                            </a:solidFill>
                            <a:latin typeface="Cambria Math" charset="0"/>
                            <a:ea typeface="Microsoft YaHei" charset="-122"/>
                            <a:cs typeface="Microsoft YaHei" charset="-122"/>
                          </a:rPr>
                          <m:t>𝑖</m:t>
                        </m:r>
                      </m:sub>
                    </m:sSub>
                    <m:r>
                      <a:rPr lang="en-US" altLang="zh-CN" sz="2400" b="0" i="1" smtClean="0">
                        <a:solidFill>
                          <a:srgbClr val="09405E"/>
                        </a:solidFill>
                        <a:latin typeface="Cambria Math" charset="0"/>
                        <a:ea typeface="Microsoft YaHei" charset="-122"/>
                        <a:cs typeface="Microsoft YaHei" charset="-122"/>
                      </a:rPr>
                      <m:t>=</m:t>
                    </m:r>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Microsoft YaHei" charset="-122"/>
                            <a:cs typeface="Microsoft YaHei" charset="-122"/>
                          </a:rPr>
                          <m:t>𝑤</m:t>
                        </m:r>
                      </m:e>
                      <m:sub>
                        <m:r>
                          <a:rPr lang="en-US" altLang="zh-CN" sz="2400" i="1">
                            <a:solidFill>
                              <a:srgbClr val="09405E"/>
                            </a:solidFill>
                            <a:latin typeface="Cambria Math" charset="0"/>
                            <a:ea typeface="Microsoft YaHei" charset="-122"/>
                            <a:cs typeface="Microsoft YaHei" charset="-122"/>
                          </a:rPr>
                          <m:t>𝑡</m:t>
                        </m:r>
                        <m:r>
                          <a:rPr lang="en-US" altLang="zh-CN" sz="2400" i="1">
                            <a:solidFill>
                              <a:srgbClr val="09405E"/>
                            </a:solidFill>
                            <a:latin typeface="Cambria Math" charset="0"/>
                            <a:ea typeface="Microsoft YaHei" charset="-122"/>
                            <a:cs typeface="Microsoft YaHei" charset="-122"/>
                          </a:rPr>
                          <m:t>,</m:t>
                        </m:r>
                        <m:r>
                          <a:rPr lang="en-US" altLang="zh-CN" sz="2400" i="1">
                            <a:solidFill>
                              <a:srgbClr val="09405E"/>
                            </a:solidFill>
                            <a:latin typeface="Cambria Math" charset="0"/>
                            <a:ea typeface="Microsoft YaHei" charset="-122"/>
                            <a:cs typeface="Microsoft YaHei" charset="-122"/>
                          </a:rPr>
                          <m:t>𝑖</m:t>
                        </m:r>
                      </m:sub>
                    </m:sSub>
                    <m:sSup>
                      <m:sSupPr>
                        <m:ctrlPr>
                          <a:rPr lang="en-US" altLang="zh-CN" sz="2400" i="1">
                            <a:solidFill>
                              <a:srgbClr val="09405E"/>
                            </a:solidFill>
                            <a:latin typeface="Cambria Math" charset="0"/>
                            <a:ea typeface="Microsoft YaHei" charset="-122"/>
                            <a:cs typeface="Microsoft YaHei" charset="-122"/>
                          </a:rPr>
                        </m:ctrlPr>
                      </m:sSupPr>
                      <m:e>
                        <m:r>
                          <a:rPr lang="en-US" altLang="zh-CN" sz="2400" i="1">
                            <a:solidFill>
                              <a:srgbClr val="09405E"/>
                            </a:solidFill>
                            <a:latin typeface="Cambria Math" charset="0"/>
                            <a:ea typeface="Microsoft YaHei" charset="-122"/>
                            <a:cs typeface="Microsoft YaHei" charset="-122"/>
                          </a:rPr>
                          <m:t>(</m:t>
                        </m:r>
                        <m:sSub>
                          <m:sSubPr>
                            <m:ctrlPr>
                              <a:rPr lang="en-US" altLang="zh-CN" sz="2400" i="1">
                                <a:solidFill>
                                  <a:srgbClr val="09405E"/>
                                </a:solidFill>
                                <a:latin typeface="Cambria Math" charset="0"/>
                                <a:ea typeface="Microsoft YaHei" charset="-122"/>
                                <a:cs typeface="Microsoft YaHei" charset="-122"/>
                              </a:rPr>
                            </m:ctrlPr>
                          </m:sSubPr>
                          <m:e>
                            <m:r>
                              <a:rPr lang="en-US" altLang="zh-CN" sz="2400" i="1" smtClean="0">
                                <a:solidFill>
                                  <a:srgbClr val="09405E"/>
                                </a:solidFill>
                                <a:latin typeface="Cambria Math" charset="0"/>
                                <a:ea typeface="Cambria Math" charset="0"/>
                                <a:cs typeface="Cambria Math" charset="0"/>
                              </a:rPr>
                              <m:t>𝛽</m:t>
                            </m:r>
                          </m:e>
                          <m:sub>
                            <m:r>
                              <a:rPr lang="en-US" altLang="zh-CN" sz="2400" i="1">
                                <a:solidFill>
                                  <a:srgbClr val="09405E"/>
                                </a:solidFill>
                                <a:latin typeface="Cambria Math" charset="0"/>
                                <a:ea typeface="Microsoft YaHei" charset="-122"/>
                                <a:cs typeface="Microsoft YaHei" charset="-122"/>
                              </a:rPr>
                              <m:t>𝑡</m:t>
                            </m:r>
                          </m:sub>
                        </m:sSub>
                        <m:r>
                          <a:rPr lang="en-US" altLang="zh-CN" sz="2400" i="1">
                            <a:solidFill>
                              <a:srgbClr val="09405E"/>
                            </a:solidFill>
                            <a:latin typeface="Cambria Math" charset="0"/>
                            <a:ea typeface="Microsoft YaHei" charset="-122"/>
                            <a:cs typeface="Microsoft YaHei" charset="-122"/>
                          </a:rPr>
                          <m:t>)</m:t>
                        </m:r>
                      </m:e>
                      <m:sup>
                        <m:r>
                          <a:rPr lang="en-US" altLang="zh-CN" sz="2400" i="1">
                            <a:solidFill>
                              <a:srgbClr val="09405E"/>
                            </a:solidFill>
                            <a:latin typeface="Cambria Math" charset="0"/>
                            <a:ea typeface="Microsoft YaHei" charset="-122"/>
                            <a:cs typeface="Microsoft YaHei" charset="-122"/>
                          </a:rPr>
                          <m:t>1−</m:t>
                        </m:r>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Microsoft YaHei" charset="-122"/>
                                <a:cs typeface="Microsoft YaHei" charset="-122"/>
                              </a:rPr>
                              <m:t>𝑒</m:t>
                            </m:r>
                          </m:e>
                          <m:sub>
                            <m:r>
                              <a:rPr lang="en-US" altLang="zh-CN" sz="2400" i="1">
                                <a:solidFill>
                                  <a:srgbClr val="09405E"/>
                                </a:solidFill>
                                <a:latin typeface="Cambria Math" charset="0"/>
                                <a:ea typeface="Microsoft YaHei" charset="-122"/>
                                <a:cs typeface="Microsoft YaHei" charset="-122"/>
                              </a:rPr>
                              <m:t>𝑖</m:t>
                            </m:r>
                          </m:sub>
                        </m:sSub>
                      </m:sup>
                    </m:sSup>
                    <m:r>
                      <a:rPr lang="en-US" altLang="zh-CN" sz="2400" b="0" i="1" smtClean="0">
                        <a:solidFill>
                          <a:srgbClr val="09405E"/>
                        </a:solidFill>
                        <a:latin typeface="Cambria Math" charset="0"/>
                        <a:ea typeface="Microsoft YaHei" charset="-122"/>
                        <a:cs typeface="Microsoft YaHei" charset="-122"/>
                      </a:rPr>
                      <m:t>,</m:t>
                    </m:r>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Cambria Math" charset="0"/>
                            <a:cs typeface="Cambria Math" charset="0"/>
                          </a:rPr>
                          <m:t>𝛽</m:t>
                        </m:r>
                      </m:e>
                      <m:sub>
                        <m:r>
                          <a:rPr lang="en-US" altLang="zh-CN" sz="2400" i="1">
                            <a:solidFill>
                              <a:srgbClr val="09405E"/>
                            </a:solidFill>
                            <a:latin typeface="Cambria Math" charset="0"/>
                            <a:ea typeface="Microsoft YaHei" charset="-122"/>
                            <a:cs typeface="Microsoft YaHei" charset="-122"/>
                          </a:rPr>
                          <m:t>𝑡</m:t>
                        </m:r>
                      </m:sub>
                    </m:sSub>
                    <m:r>
                      <a:rPr lang="en-US" altLang="zh-CN" sz="2400" b="0" i="1" smtClean="0">
                        <a:solidFill>
                          <a:srgbClr val="09405E"/>
                        </a:solidFill>
                        <a:latin typeface="Cambria Math" charset="0"/>
                        <a:ea typeface="Microsoft YaHei" charset="-122"/>
                        <a:cs typeface="Microsoft YaHei" charset="-122"/>
                      </a:rPr>
                      <m:t>=</m:t>
                    </m:r>
                    <m:f>
                      <m:fPr>
                        <m:ctrlPr>
                          <a:rPr lang="mr-IN" altLang="zh-CN" sz="2400" b="0" i="1" smtClean="0">
                            <a:solidFill>
                              <a:srgbClr val="09405E"/>
                            </a:solidFill>
                            <a:latin typeface="Cambria Math" charset="0"/>
                            <a:ea typeface="Microsoft YaHei" charset="-122"/>
                            <a:cs typeface="Microsoft YaHei" charset="-122"/>
                          </a:rPr>
                        </m:ctrlPr>
                      </m:fPr>
                      <m:num>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Cambria Math" charset="0"/>
                                <a:cs typeface="Cambria Math" charset="0"/>
                              </a:rPr>
                              <m:t>𝜀</m:t>
                            </m:r>
                          </m:e>
                          <m:sub>
                            <m:r>
                              <a:rPr lang="en-US" altLang="zh-CN" sz="2400" b="0" i="1" smtClean="0">
                                <a:solidFill>
                                  <a:srgbClr val="09405E"/>
                                </a:solidFill>
                                <a:latin typeface="Cambria Math" charset="0"/>
                                <a:ea typeface="Cambria Math" charset="0"/>
                                <a:cs typeface="Cambria Math" charset="0"/>
                              </a:rPr>
                              <m:t>𝑡</m:t>
                            </m:r>
                          </m:sub>
                        </m:sSub>
                      </m:num>
                      <m:den>
                        <m:r>
                          <a:rPr lang="en-US" altLang="zh-CN" sz="2400" b="0" i="1" smtClean="0">
                            <a:solidFill>
                              <a:srgbClr val="09405E"/>
                            </a:solidFill>
                            <a:latin typeface="Cambria Math" charset="0"/>
                            <a:ea typeface="Microsoft YaHei" charset="-122"/>
                            <a:cs typeface="Microsoft YaHei" charset="-122"/>
                          </a:rPr>
                          <m:t>1−</m:t>
                        </m:r>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Cambria Math" charset="0"/>
                                <a:cs typeface="Cambria Math" charset="0"/>
                              </a:rPr>
                              <m:t>𝜀</m:t>
                            </m:r>
                          </m:e>
                          <m:sub>
                            <m:r>
                              <a:rPr lang="en-US" altLang="zh-CN" sz="2400" b="0" i="1" smtClean="0">
                                <a:solidFill>
                                  <a:srgbClr val="09405E"/>
                                </a:solidFill>
                                <a:latin typeface="Cambria Math" charset="0"/>
                                <a:ea typeface="Cambria Math" charset="0"/>
                                <a:cs typeface="Cambria Math" charset="0"/>
                              </a:rPr>
                              <m:t>𝑡</m:t>
                            </m:r>
                          </m:sub>
                        </m:sSub>
                      </m:den>
                    </m:f>
                  </m:oMath>
                </a14:m>
                <a:r>
                  <a:rPr lang="zh-CN" altLang="en-US" sz="2400" dirty="0">
                    <a:solidFill>
                      <a:srgbClr val="09405E"/>
                    </a:solidFill>
                    <a:latin typeface="Microsoft YaHei" charset="-122"/>
                    <a:ea typeface="Microsoft YaHei" charset="-122"/>
                    <a:cs typeface="Microsoft YaHei" charset="-122"/>
                  </a:rPr>
                  <a:t/>
                </a:r>
                <a:br>
                  <a:rPr lang="zh-CN" altLang="en-US" sz="2400" dirty="0">
                    <a:solidFill>
                      <a:srgbClr val="09405E"/>
                    </a:solidFill>
                    <a:latin typeface="Microsoft YaHei" charset="-122"/>
                    <a:ea typeface="Microsoft YaHei" charset="-122"/>
                    <a:cs typeface="Microsoft YaHei" charset="-122"/>
                  </a:rPr>
                </a:br>
                <a:r>
                  <a:rPr lang="zh-CN" altLang="en-US" sz="2400" dirty="0">
                    <a:solidFill>
                      <a:srgbClr val="09405E"/>
                    </a:solidFill>
                    <a:latin typeface="Microsoft YaHei" charset="-122"/>
                    <a:ea typeface="Microsoft YaHei" charset="-122"/>
                    <a:cs typeface="Microsoft YaHei" charset="-122"/>
                  </a:rPr>
                  <a:t>    其中：</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𝑥</m:t>
                    </m:r>
                    <m:r>
                      <a:rPr lang="en-US" altLang="zh-CN" sz="2400" i="1" baseline="-25000" dirty="0">
                        <a:solidFill>
                          <a:srgbClr val="09405E"/>
                        </a:solidFill>
                        <a:latin typeface="Cambria Math" charset="0"/>
                        <a:ea typeface="Microsoft YaHei" charset="-122"/>
                        <a:cs typeface="Microsoft YaHei" charset="-122"/>
                      </a:rPr>
                      <m:t>𝑖</m:t>
                    </m:r>
                    <m:r>
                      <a:rPr lang="en-US" altLang="zh-CN" sz="2400" i="1" baseline="-25000" dirty="0">
                        <a:solidFill>
                          <a:srgbClr val="09405E"/>
                        </a:solidFill>
                        <a:latin typeface="Cambria Math" charset="0"/>
                        <a:ea typeface="Microsoft YaHei" charset="-122"/>
                        <a:cs typeface="Microsoft YaHei" charset="-122"/>
                      </a:rPr>
                      <m:t> </m:t>
                    </m:r>
                  </m:oMath>
                </a14:m>
                <a:r>
                  <a:rPr lang="zh-CN" altLang="en-US" sz="2400" dirty="0">
                    <a:solidFill>
                      <a:srgbClr val="09405E"/>
                    </a:solidFill>
                    <a:latin typeface="Microsoft YaHei" charset="-122"/>
                    <a:ea typeface="Microsoft YaHei" charset="-122"/>
                    <a:cs typeface="Microsoft YaHei" charset="-122"/>
                  </a:rPr>
                  <a:t>被正确分类，</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𝑒</m:t>
                    </m:r>
                    <m:r>
                      <a:rPr lang="en-US" altLang="zh-CN" sz="2400" i="1" baseline="-25000" dirty="0" err="1">
                        <a:solidFill>
                          <a:srgbClr val="09405E"/>
                        </a:solidFill>
                        <a:latin typeface="Cambria Math" charset="0"/>
                        <a:ea typeface="Microsoft YaHei" charset="-122"/>
                        <a:cs typeface="Microsoft YaHei" charset="-122"/>
                      </a:rPr>
                      <m:t>𝑖</m:t>
                    </m:r>
                    <m:r>
                      <a:rPr lang="en-US" altLang="zh-CN" sz="2400" i="1" dirty="0">
                        <a:solidFill>
                          <a:srgbClr val="09405E"/>
                        </a:solidFill>
                        <a:latin typeface="Cambria Math" charset="0"/>
                        <a:ea typeface="Microsoft YaHei" charset="-122"/>
                        <a:cs typeface="Microsoft YaHei" charset="-122"/>
                      </a:rPr>
                      <m:t>=0</m:t>
                    </m:r>
                  </m:oMath>
                </a14:m>
                <a:r>
                  <a:rPr lang="zh-CN" altLang="en-US" sz="2400" dirty="0">
                    <a:solidFill>
                      <a:srgbClr val="09405E"/>
                    </a:solidFill>
                    <a:latin typeface="Microsoft YaHei" charset="-122"/>
                    <a:ea typeface="Microsoft YaHei" charset="-122"/>
                    <a:cs typeface="Microsoft YaHei" charset="-122"/>
                  </a:rPr>
                  <a:t>，否则</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𝑒</m:t>
                    </m:r>
                    <m:r>
                      <a:rPr lang="en-US" altLang="zh-CN" sz="2400" i="1" baseline="-25000" dirty="0" err="1">
                        <a:solidFill>
                          <a:srgbClr val="09405E"/>
                        </a:solidFill>
                        <a:latin typeface="Cambria Math" charset="0"/>
                        <a:ea typeface="Microsoft YaHei" charset="-122"/>
                        <a:cs typeface="Microsoft YaHei" charset="-122"/>
                      </a:rPr>
                      <m:t>𝑖</m:t>
                    </m:r>
                    <m:r>
                      <a:rPr lang="en-US" altLang="zh-CN" sz="2400" i="1" dirty="0">
                        <a:solidFill>
                          <a:srgbClr val="09405E"/>
                        </a:solidFill>
                        <a:latin typeface="Cambria Math" charset="0"/>
                        <a:ea typeface="Microsoft YaHei" charset="-122"/>
                        <a:cs typeface="Microsoft YaHei" charset="-122"/>
                      </a:rPr>
                      <m:t>=1</m:t>
                    </m:r>
                  </m:oMath>
                </a14:m>
                <a:r>
                  <a:rPr lang="zh-CN" altLang="en-US" sz="2400" dirty="0" smtClean="0">
                    <a:solidFill>
                      <a:srgbClr val="09405E"/>
                    </a:solidFill>
                    <a:latin typeface="Microsoft YaHei" charset="-122"/>
                    <a:ea typeface="Microsoft YaHei" charset="-122"/>
                    <a:cs typeface="Microsoft YaHei" charset="-122"/>
                  </a:rPr>
                  <a:t>。</a:t>
                </a:r>
                <a:endParaRPr lang="en-US" altLang="zh-CN" sz="2400" dirty="0">
                  <a:solidFill>
                    <a:srgbClr val="09405E"/>
                  </a:solidFill>
                  <a:latin typeface="Microsoft YaHei" charset="-122"/>
                  <a:ea typeface="Microsoft YaHei" charset="-122"/>
                  <a:cs typeface="Microsoft YaHei" charset="-122"/>
                </a:endParaRPr>
              </a:p>
            </p:txBody>
          </p:sp>
        </mc:Choice>
        <mc:Fallback xmlns="">
          <p:sp>
            <p:nvSpPr>
              <p:cNvPr id="39940" name="Rectangle 3"/>
              <p:cNvSpPr>
                <a:spLocks noGrp="1" noRot="1" noChangeAspect="1" noMove="1" noResize="1" noEditPoints="1" noAdjustHandles="1" noChangeArrowheads="1" noChangeShapeType="1" noTextEdit="1"/>
              </p:cNvSpPr>
              <p:nvPr>
                <p:ph sz="quarter" idx="10"/>
              </p:nvPr>
            </p:nvSpPr>
            <p:spPr>
              <a:prstGeom prst="rect">
                <a:avLst/>
              </a:prstGeom>
              <a:blipFill rotWithShape="0">
                <a:blip r:embed="rId2"/>
                <a:stretch>
                  <a:fillRect l="-737" t="-1630"/>
                </a:stretch>
              </a:blipFill>
            </p:spPr>
            <p:txBody>
              <a:bodyPr/>
              <a:lstStyle/>
              <a:p>
                <a:r>
                  <a:rPr lang="zh-CN" altLang="en-US">
                    <a:noFill/>
                  </a:rPr>
                  <a:t> </a:t>
                </a:r>
              </a:p>
            </p:txBody>
          </p:sp>
        </mc:Fallback>
      </mc:AlternateContent>
      <p:sp>
        <p:nvSpPr>
          <p:cNvPr id="39939" name="Rectangle 2"/>
          <p:cNvSpPr>
            <a:spLocks noGrp="1" noChangeArrowheads="1"/>
          </p:cNvSpPr>
          <p:nvPr>
            <p:ph type="title"/>
          </p:nvPr>
        </p:nvSpPr>
        <p:spPr/>
        <p:txBody>
          <a:bodyPr/>
          <a:lstStyle/>
          <a:p>
            <a:pPr eaLnBrk="1" hangingPunct="1"/>
            <a:r>
              <a:rPr lang="en-US" altLang="zh-CN"/>
              <a:t>AdaBoost</a:t>
            </a:r>
            <a:r>
              <a:rPr lang="zh-CN" altLang="en-US"/>
              <a:t>学习算法</a:t>
            </a:r>
          </a:p>
        </p:txBody>
      </p:sp>
      <p:sp>
        <p:nvSpPr>
          <p:cNvPr id="39938"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552D8067-844B-A648-9B18-F9395F1AB323}" type="slidenum">
              <a:rPr lang="en-US" altLang="zh-CN" sz="1400">
                <a:latin typeface="Times New Roman" charset="0"/>
                <a:ea typeface="宋体" charset="-122"/>
              </a:rPr>
              <a:pPr>
                <a:spcBef>
                  <a:spcPct val="0"/>
                </a:spcBef>
                <a:buFontTx/>
                <a:buNone/>
              </a:pPr>
              <a:t>13</a:t>
            </a:fld>
            <a:endParaRPr lang="en-US" altLang="zh-CN" sz="1400">
              <a:latin typeface="Times New Roman" charset="0"/>
              <a:ea typeface="宋体" charset="-122"/>
            </a:endParaRPr>
          </a:p>
        </p:txBody>
      </p:sp>
      <mc:AlternateContent xmlns:mc="http://schemas.openxmlformats.org/markup-compatibility/2006" xmlns:a14="http://schemas.microsoft.com/office/drawing/2010/main">
        <mc:Choice Requires="a14">
          <p:sp>
            <p:nvSpPr>
              <p:cNvPr id="39942" name="Text Box 8"/>
              <p:cNvSpPr txBox="1">
                <a:spLocks noChangeArrowheads="1"/>
              </p:cNvSpPr>
              <p:nvPr/>
            </p:nvSpPr>
            <p:spPr bwMode="auto">
              <a:xfrm>
                <a:off x="1225550" y="5786437"/>
                <a:ext cx="9802114" cy="1015663"/>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type="none" w="sm" len="sm"/>
                    <a:tailEnd type="none" w="sm" len="sm"/>
                  </a14:hiddenLine>
                </a:ext>
                <a:ext uri="{AF507438-7753-43E0-B8FC-AC1667EBCBE1}">
                  <a14:hiddenEffects>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50000"/>
                  </a:spcBef>
                  <a:buFontTx/>
                  <a:buNone/>
                </a:pPr>
                <a:r>
                  <a:rPr lang="zh-CN" altLang="en-US" sz="2400" dirty="0" smtClean="0">
                    <a:solidFill>
                      <a:srgbClr val="C00000"/>
                    </a:solidFill>
                    <a:latin typeface="Times New Roman" charset="0"/>
                  </a:rPr>
                  <a:t>正确分类则</a:t>
                </a:r>
                <a:r>
                  <a:rPr lang="zh-CN" altLang="en-US" sz="2400" dirty="0">
                    <a:solidFill>
                      <a:srgbClr val="C00000"/>
                    </a:solidFill>
                    <a:latin typeface="Times New Roman" charset="0"/>
                  </a:rPr>
                  <a:t>权重下降（乘以</a:t>
                </a:r>
                <a14:m>
                  <m:oMath xmlns:m="http://schemas.openxmlformats.org/officeDocument/2006/math">
                    <m:r>
                      <a:rPr lang="en-US" altLang="zh-CN" sz="2400" i="1">
                        <a:solidFill>
                          <a:srgbClr val="C00000"/>
                        </a:solidFill>
                        <a:latin typeface="Cambria Math" charset="0"/>
                        <a:ea typeface="Cambria Math" charset="0"/>
                        <a:cs typeface="Cambria Math" charset="0"/>
                      </a:rPr>
                      <m:t>𝛽</m:t>
                    </m:r>
                    <m:r>
                      <a:rPr lang="en-US" altLang="zh-CN" sz="2400" i="1">
                        <a:solidFill>
                          <a:srgbClr val="C00000"/>
                        </a:solidFill>
                        <a:latin typeface="Cambria Math" charset="0"/>
                        <a:ea typeface="Cambria Math" charset="0"/>
                        <a:cs typeface="Cambria Math" charset="0"/>
                      </a:rPr>
                      <m:t> </m:t>
                    </m:r>
                  </m:oMath>
                </a14:m>
                <a:r>
                  <a:rPr lang="zh-CN" altLang="en-US" sz="2400" dirty="0">
                    <a:solidFill>
                      <a:srgbClr val="C00000"/>
                    </a:solidFill>
                    <a:latin typeface="Times New Roman" charset="0"/>
                  </a:rPr>
                  <a:t>） ，</a:t>
                </a:r>
                <a:r>
                  <a:rPr lang="zh-CN" altLang="en-US" sz="2400" dirty="0" smtClean="0">
                    <a:solidFill>
                      <a:srgbClr val="C00000"/>
                    </a:solidFill>
                    <a:latin typeface="Times New Roman" charset="0"/>
                  </a:rPr>
                  <a:t>否则不变；</a:t>
                </a:r>
                <a:endParaRPr lang="en-US" altLang="zh-CN" sz="2400" dirty="0" smtClean="0">
                  <a:solidFill>
                    <a:srgbClr val="C00000"/>
                  </a:solidFill>
                  <a:latin typeface="Times New Roman" charset="0"/>
                </a:endParaRPr>
              </a:p>
              <a:p>
                <a:pPr eaLnBrk="1" hangingPunct="1">
                  <a:spcBef>
                    <a:spcPct val="50000"/>
                  </a:spcBef>
                  <a:buFontTx/>
                  <a:buNone/>
                </a:pPr>
                <a:r>
                  <a:rPr lang="zh-CN" altLang="en-US" sz="2400" dirty="0" smtClean="0">
                    <a:solidFill>
                      <a:srgbClr val="C00000"/>
                    </a:solidFill>
                    <a:latin typeface="Times New Roman" charset="0"/>
                  </a:rPr>
                  <a:t>错误率越小，</a:t>
                </a:r>
                <a:r>
                  <a:rPr lang="en-US" altLang="zh-CN" sz="2400" dirty="0" smtClean="0">
                    <a:solidFill>
                      <a:srgbClr val="C00000"/>
                    </a:solidFill>
                    <a:ea typeface="Cambria Math" charset="0"/>
                    <a:cs typeface="Cambria Math" charset="0"/>
                  </a:rPr>
                  <a:t> </a:t>
                </a:r>
                <a14:m>
                  <m:oMath xmlns:m="http://schemas.openxmlformats.org/officeDocument/2006/math">
                    <m:r>
                      <a:rPr lang="en-US" altLang="zh-CN" sz="2400" i="1">
                        <a:solidFill>
                          <a:srgbClr val="C00000"/>
                        </a:solidFill>
                        <a:latin typeface="Cambria Math" charset="0"/>
                        <a:ea typeface="Cambria Math" charset="0"/>
                        <a:cs typeface="Cambria Math" charset="0"/>
                      </a:rPr>
                      <m:t>𝛽</m:t>
                    </m:r>
                  </m:oMath>
                </a14:m>
                <a:r>
                  <a:rPr lang="zh-CN" altLang="en-US" sz="2400" dirty="0">
                    <a:solidFill>
                      <a:srgbClr val="C00000"/>
                    </a:solidFill>
                    <a:latin typeface="Times New Roman" charset="0"/>
                  </a:rPr>
                  <a:t>也越</a:t>
                </a:r>
                <a:r>
                  <a:rPr lang="zh-CN" altLang="en-US" sz="2400" dirty="0" smtClean="0">
                    <a:solidFill>
                      <a:srgbClr val="C00000"/>
                    </a:solidFill>
                    <a:latin typeface="Times New Roman" charset="0"/>
                  </a:rPr>
                  <a:t>小。</a:t>
                </a:r>
                <a:endParaRPr lang="zh-CN" altLang="en-US" sz="2400" dirty="0">
                  <a:solidFill>
                    <a:srgbClr val="C00000"/>
                  </a:solidFill>
                  <a:latin typeface="Times New Roman" charset="0"/>
                </a:endParaRPr>
              </a:p>
            </p:txBody>
          </p:sp>
        </mc:Choice>
        <mc:Fallback xmlns="">
          <p:sp>
            <p:nvSpPr>
              <p:cNvPr id="39942" name="Text Box 8"/>
              <p:cNvSpPr txBox="1">
                <a:spLocks noRot="1" noChangeAspect="1" noMove="1" noResize="1" noEditPoints="1" noAdjustHandles="1" noChangeArrowheads="1" noChangeShapeType="1" noTextEdit="1"/>
              </p:cNvSpPr>
              <p:nvPr/>
            </p:nvSpPr>
            <p:spPr bwMode="auto">
              <a:xfrm>
                <a:off x="1225550" y="5786437"/>
                <a:ext cx="9802114" cy="1015663"/>
              </a:xfrm>
              <a:prstGeom prst="rect">
                <a:avLst/>
              </a:prstGeom>
              <a:blipFill rotWithShape="0">
                <a:blip r:embed="rId3"/>
                <a:stretch>
                  <a:fillRect l="-933" t="-45509" b="-1077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43307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p:cNvSpPr>
            <a:spLocks noGrp="1" noChangeArrowheads="1"/>
          </p:cNvSpPr>
          <p:nvPr>
            <p:ph sz="quarter" idx="10"/>
          </p:nvPr>
        </p:nvSpPr>
        <p:spPr>
          <a:prstGeom prst="rect">
            <a:avLst/>
          </a:prstGeom>
        </p:spPr>
        <p:txBody>
          <a:bodyPr/>
          <a:lstStyle/>
          <a:p>
            <a:pPr eaLnBrk="1" hangingPunct="1"/>
            <a:r>
              <a:rPr lang="zh-CN" altLang="en-US" dirty="0"/>
              <a:t>最终得到的强分类器</a:t>
            </a:r>
          </a:p>
        </p:txBody>
      </p:sp>
      <p:sp>
        <p:nvSpPr>
          <p:cNvPr id="40963" name="Rectangle 2"/>
          <p:cNvSpPr>
            <a:spLocks noGrp="1" noChangeArrowheads="1"/>
          </p:cNvSpPr>
          <p:nvPr>
            <p:ph type="title"/>
          </p:nvPr>
        </p:nvSpPr>
        <p:spPr/>
        <p:txBody>
          <a:bodyPr/>
          <a:lstStyle/>
          <a:p>
            <a:pPr eaLnBrk="1" hangingPunct="1"/>
            <a:r>
              <a:rPr lang="en-US" altLang="zh-CN"/>
              <a:t>AdaBoost</a:t>
            </a:r>
            <a:r>
              <a:rPr lang="zh-CN" altLang="en-US"/>
              <a:t>学习算法</a:t>
            </a:r>
          </a:p>
        </p:txBody>
      </p:sp>
      <p:sp>
        <p:nvSpPr>
          <p:cNvPr id="40962"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2248E5DC-5DB0-C64F-99A4-A9AF3ACA3BC0}" type="slidenum">
              <a:rPr lang="en-US" altLang="zh-CN" sz="1400">
                <a:latin typeface="Times New Roman" charset="0"/>
                <a:ea typeface="宋体" charset="-122"/>
              </a:rPr>
              <a:pPr>
                <a:spcBef>
                  <a:spcPct val="0"/>
                </a:spcBef>
                <a:buFontTx/>
                <a:buNone/>
              </a:pPr>
              <a:t>14</a:t>
            </a:fld>
            <a:endParaRPr lang="en-US" altLang="zh-CN" sz="1400">
              <a:latin typeface="Times New Roman" charset="0"/>
              <a:ea typeface="宋体" charset="-122"/>
            </a:endParaRPr>
          </a:p>
        </p:txBody>
      </p:sp>
      <p:graphicFrame>
        <p:nvGraphicFramePr>
          <p:cNvPr id="40966" name="Object 7"/>
          <p:cNvGraphicFramePr>
            <a:graphicFrameLocks noChangeAspect="1"/>
          </p:cNvGraphicFramePr>
          <p:nvPr/>
        </p:nvGraphicFramePr>
        <p:xfrm>
          <a:off x="2606676" y="3421064"/>
          <a:ext cx="1492250" cy="574675"/>
        </p:xfrm>
        <a:graphic>
          <a:graphicData uri="http://schemas.openxmlformats.org/presentationml/2006/ole">
            <mc:AlternateContent xmlns:mc="http://schemas.openxmlformats.org/markup-compatibility/2006">
              <mc:Choice xmlns:v="urn:schemas-microsoft-com:vml" Requires="v">
                <p:oleObj spid="_x0000_s68660" name="公式" r:id="rId3" imgW="643598" imgH="232979" progId="Equation.3">
                  <p:embed/>
                </p:oleObj>
              </mc:Choice>
              <mc:Fallback>
                <p:oleObj name="公式" r:id="rId3" imgW="643598" imgH="2329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6676" y="3421064"/>
                        <a:ext cx="149225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0967" name="Rectangle 8"/>
              <p:cNvSpPr>
                <a:spLocks noChangeArrowheads="1"/>
              </p:cNvSpPr>
              <p:nvPr/>
            </p:nvSpPr>
            <p:spPr bwMode="auto">
              <a:xfrm>
                <a:off x="1065639" y="5363519"/>
                <a:ext cx="6323012" cy="1200329"/>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type="none" w="sm" len="sm"/>
                    <a:tailEnd type="none" w="sm" len="sm"/>
                  </a14:hiddenLine>
                </a:ext>
                <a:ext uri="{AF507438-7753-43E0-B8FC-AC1667EBCBE1}">
                  <a14:hiddenEffects>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r>
                  <a:rPr lang="zh-CN" altLang="en-US" sz="2400" dirty="0" smtClean="0">
                    <a:solidFill>
                      <a:srgbClr val="C00000"/>
                    </a:solidFill>
                    <a:latin typeface="黑体" charset="-122"/>
                  </a:rPr>
                  <a:t>弱分类器错误率越小，</a:t>
                </a:r>
                <a:r>
                  <a:rPr lang="en-US" altLang="zh-CN" sz="2400" dirty="0">
                    <a:solidFill>
                      <a:srgbClr val="C00000"/>
                    </a:solidFill>
                    <a:ea typeface="Cambria Math" charset="0"/>
                    <a:cs typeface="Cambria Math" charset="0"/>
                  </a:rPr>
                  <a:t> </a:t>
                </a:r>
                <a14:m>
                  <m:oMath xmlns:m="http://schemas.openxmlformats.org/officeDocument/2006/math">
                    <m:r>
                      <a:rPr lang="en-US" altLang="zh-CN" sz="2400" i="1">
                        <a:solidFill>
                          <a:srgbClr val="C00000"/>
                        </a:solidFill>
                        <a:latin typeface="Cambria Math" charset="0"/>
                        <a:ea typeface="Cambria Math" charset="0"/>
                        <a:cs typeface="Cambria Math" charset="0"/>
                      </a:rPr>
                      <m:t>𝛽</m:t>
                    </m:r>
                  </m:oMath>
                </a14:m>
                <a:r>
                  <a:rPr lang="zh-CN" altLang="en-US" sz="2400" dirty="0">
                    <a:solidFill>
                      <a:srgbClr val="C00000"/>
                    </a:solidFill>
                    <a:latin typeface="黑体" charset="-122"/>
                  </a:rPr>
                  <a:t>就越小，</a:t>
                </a:r>
                <a:r>
                  <a:rPr lang="en-US" altLang="zh-CN" sz="2400" dirty="0">
                    <a:solidFill>
                      <a:srgbClr val="C00000"/>
                    </a:solidFill>
                    <a:ea typeface="Cambria Math" charset="0"/>
                    <a:cs typeface="Cambria Math" charset="0"/>
                  </a:rPr>
                  <a:t> </a:t>
                </a:r>
                <a14:m>
                  <m:oMath xmlns:m="http://schemas.openxmlformats.org/officeDocument/2006/math">
                    <m:r>
                      <a:rPr lang="en-US" altLang="zh-CN" sz="2400" i="1">
                        <a:solidFill>
                          <a:srgbClr val="C00000"/>
                        </a:solidFill>
                        <a:latin typeface="Cambria Math" charset="0"/>
                        <a:ea typeface="Cambria Math" charset="0"/>
                        <a:cs typeface="Cambria Math" charset="0"/>
                      </a:rPr>
                      <m:t>𝛼</m:t>
                    </m:r>
                  </m:oMath>
                </a14:m>
                <a:r>
                  <a:rPr lang="zh-CN" altLang="en-US" sz="2400" dirty="0">
                    <a:solidFill>
                      <a:srgbClr val="C00000"/>
                    </a:solidFill>
                    <a:latin typeface="黑体" charset="-122"/>
                  </a:rPr>
                  <a:t>就越大</a:t>
                </a:r>
              </a:p>
              <a:p>
                <a:pPr eaLnBrk="1" hangingPunct="1">
                  <a:spcBef>
                    <a:spcPct val="0"/>
                  </a:spcBef>
                  <a:buFontTx/>
                  <a:buNone/>
                </a:pPr>
                <a:r>
                  <a:rPr lang="en-US" altLang="zh-CN" sz="2400" i="1" dirty="0">
                    <a:solidFill>
                      <a:srgbClr val="C00000"/>
                    </a:solidFill>
                    <a:latin typeface="Times New Roman" charset="0"/>
                  </a:rPr>
                  <a:t>H</a:t>
                </a:r>
                <a:r>
                  <a:rPr lang="en-US" altLang="zh-CN" sz="2400" dirty="0">
                    <a:solidFill>
                      <a:srgbClr val="C00000"/>
                    </a:solidFill>
                    <a:latin typeface="Times New Roman" charset="0"/>
                  </a:rPr>
                  <a:t>(</a:t>
                </a:r>
                <a:r>
                  <a:rPr lang="en-US" altLang="zh-CN" sz="2400" i="1" dirty="0">
                    <a:solidFill>
                      <a:srgbClr val="C00000"/>
                    </a:solidFill>
                    <a:latin typeface="Times New Roman" charset="0"/>
                  </a:rPr>
                  <a:t>x</a:t>
                </a:r>
                <a:r>
                  <a:rPr lang="en-US" altLang="zh-CN" sz="2400" dirty="0">
                    <a:solidFill>
                      <a:srgbClr val="C00000"/>
                    </a:solidFill>
                    <a:latin typeface="Times New Roman" charset="0"/>
                  </a:rPr>
                  <a:t>)</a:t>
                </a:r>
                <a:r>
                  <a:rPr lang="zh-CN" altLang="en-US" sz="2400" dirty="0">
                    <a:solidFill>
                      <a:srgbClr val="C00000"/>
                    </a:solidFill>
                    <a:latin typeface="Times New Roman" charset="0"/>
                  </a:rPr>
                  <a:t>为</a:t>
                </a:r>
                <a:r>
                  <a:rPr lang="en-US" altLang="zh-CN" sz="2400" dirty="0">
                    <a:solidFill>
                      <a:srgbClr val="C00000"/>
                    </a:solidFill>
                    <a:latin typeface="Times New Roman" charset="0"/>
                  </a:rPr>
                  <a:t>+</a:t>
                </a:r>
                <a:r>
                  <a:rPr lang="zh-CN" altLang="en-US" sz="2400" dirty="0">
                    <a:solidFill>
                      <a:srgbClr val="C00000"/>
                    </a:solidFill>
                    <a:latin typeface="Times New Roman" charset="0"/>
                  </a:rPr>
                  <a:t>，则为正例（人脸）</a:t>
                </a:r>
              </a:p>
              <a:p>
                <a:pPr eaLnBrk="1" hangingPunct="1">
                  <a:spcBef>
                    <a:spcPct val="0"/>
                  </a:spcBef>
                  <a:buFontTx/>
                  <a:buNone/>
                </a:pPr>
                <a:r>
                  <a:rPr lang="en-US" altLang="zh-CN" sz="2400" i="1" dirty="0">
                    <a:solidFill>
                      <a:srgbClr val="C00000"/>
                    </a:solidFill>
                    <a:latin typeface="Times New Roman" charset="0"/>
                  </a:rPr>
                  <a:t>H</a:t>
                </a:r>
                <a:r>
                  <a:rPr lang="en-US" altLang="zh-CN" sz="2400" dirty="0">
                    <a:solidFill>
                      <a:srgbClr val="C00000"/>
                    </a:solidFill>
                    <a:latin typeface="Times New Roman" charset="0"/>
                  </a:rPr>
                  <a:t>(</a:t>
                </a:r>
                <a:r>
                  <a:rPr lang="en-US" altLang="zh-CN" sz="2400" i="1" dirty="0">
                    <a:solidFill>
                      <a:srgbClr val="C00000"/>
                    </a:solidFill>
                    <a:latin typeface="Times New Roman" charset="0"/>
                  </a:rPr>
                  <a:t>x</a:t>
                </a:r>
                <a:r>
                  <a:rPr lang="en-US" altLang="zh-CN" sz="2400" dirty="0">
                    <a:solidFill>
                      <a:srgbClr val="C00000"/>
                    </a:solidFill>
                    <a:latin typeface="Times New Roman" charset="0"/>
                  </a:rPr>
                  <a:t>)</a:t>
                </a:r>
                <a:r>
                  <a:rPr lang="zh-CN" altLang="en-US" sz="2400" dirty="0">
                    <a:solidFill>
                      <a:srgbClr val="C00000"/>
                    </a:solidFill>
                    <a:latin typeface="Times New Roman" charset="0"/>
                  </a:rPr>
                  <a:t>为</a:t>
                </a:r>
                <a:r>
                  <a:rPr lang="en-US" altLang="zh-CN" sz="2400" dirty="0">
                    <a:solidFill>
                      <a:srgbClr val="C00000"/>
                    </a:solidFill>
                    <a:latin typeface="Times New Roman" charset="0"/>
                  </a:rPr>
                  <a:t>-</a:t>
                </a:r>
                <a:r>
                  <a:rPr lang="zh-CN" altLang="en-US" sz="2400" dirty="0">
                    <a:solidFill>
                      <a:srgbClr val="C00000"/>
                    </a:solidFill>
                    <a:latin typeface="Times New Roman" charset="0"/>
                  </a:rPr>
                  <a:t>，则为反例（非人脸）</a:t>
                </a:r>
              </a:p>
            </p:txBody>
          </p:sp>
        </mc:Choice>
        <mc:Fallback xmlns="">
          <p:sp>
            <p:nvSpPr>
              <p:cNvPr id="40967" name="Rectangle 8"/>
              <p:cNvSpPr>
                <a:spLocks noRot="1" noChangeAspect="1" noMove="1" noResize="1" noEditPoints="1" noAdjustHandles="1" noChangeArrowheads="1" noChangeShapeType="1" noTextEdit="1"/>
              </p:cNvSpPr>
              <p:nvPr/>
            </p:nvSpPr>
            <p:spPr bwMode="auto">
              <a:xfrm>
                <a:off x="1065639" y="5363519"/>
                <a:ext cx="6323012" cy="1200329"/>
              </a:xfrm>
              <a:prstGeom prst="rect">
                <a:avLst/>
              </a:prstGeom>
              <a:blipFill rotWithShape="0">
                <a:blip r:embed="rId5"/>
                <a:stretch>
                  <a:fillRect l="-1543" t="-5584" b="-111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226163" y="2053284"/>
                <a:ext cx="6001964" cy="194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solidFill>
                            <a:srgbClr val="09405E"/>
                          </a:solidFill>
                          <a:latin typeface="Cambria Math" charset="0"/>
                        </a:rPr>
                        <m:t>𝐻</m:t>
                      </m:r>
                      <m:d>
                        <m:dPr>
                          <m:ctrlPr>
                            <a:rPr kumimoji="1" lang="en-US" altLang="zh-CN" sz="2800" b="0" i="1" smtClean="0">
                              <a:solidFill>
                                <a:srgbClr val="09405E"/>
                              </a:solidFill>
                              <a:latin typeface="Cambria Math" charset="0"/>
                            </a:rPr>
                          </m:ctrlPr>
                        </m:dPr>
                        <m:e>
                          <m:r>
                            <a:rPr kumimoji="1" lang="en-US" altLang="zh-CN" sz="2800" b="0" i="1" smtClean="0">
                              <a:solidFill>
                                <a:srgbClr val="09405E"/>
                              </a:solidFill>
                              <a:latin typeface="Cambria Math" charset="0"/>
                            </a:rPr>
                            <m:t>𝑥</m:t>
                          </m:r>
                        </m:e>
                      </m:d>
                      <m:r>
                        <a:rPr kumimoji="1" lang="en-US" altLang="zh-CN" sz="2800" b="0" i="1" smtClean="0">
                          <a:solidFill>
                            <a:srgbClr val="09405E"/>
                          </a:solidFill>
                          <a:latin typeface="Cambria Math" charset="0"/>
                        </a:rPr>
                        <m:t>=</m:t>
                      </m:r>
                      <m:d>
                        <m:dPr>
                          <m:begChr m:val="{"/>
                          <m:endChr m:val=""/>
                          <m:ctrlPr>
                            <a:rPr kumimoji="1" lang="en-US" altLang="zh-CN" sz="2800" b="0" i="1" smtClean="0">
                              <a:solidFill>
                                <a:srgbClr val="09405E"/>
                              </a:solidFill>
                              <a:latin typeface="Cambria Math" charset="0"/>
                            </a:rPr>
                          </m:ctrlPr>
                        </m:dPr>
                        <m:e>
                          <m:m>
                            <m:mPr>
                              <m:mcs>
                                <m:mc>
                                  <m:mcPr>
                                    <m:count m:val="2"/>
                                    <m:mcJc m:val="center"/>
                                  </m:mcPr>
                                </m:mc>
                              </m:mcs>
                              <m:ctrlPr>
                                <a:rPr kumimoji="1" lang="mr-IN" altLang="zh-CN" sz="2800" b="0" i="1" smtClean="0">
                                  <a:solidFill>
                                    <a:srgbClr val="09405E"/>
                                  </a:solidFill>
                                  <a:latin typeface="Cambria Math" charset="0"/>
                                </a:rPr>
                              </m:ctrlPr>
                            </m:mPr>
                            <m:mr>
                              <m:e>
                                <m:r>
                                  <m:rPr>
                                    <m:brk m:alnAt="7"/>
                                  </m:rPr>
                                  <a:rPr kumimoji="1" lang="en-US" altLang="zh-CN" sz="2800" b="0" i="1" smtClean="0">
                                    <a:solidFill>
                                      <a:srgbClr val="09405E"/>
                                    </a:solidFill>
                                    <a:latin typeface="Cambria Math" charset="0"/>
                                  </a:rPr>
                                  <m:t>1</m:t>
                                </m:r>
                              </m:e>
                              <m:e>
                                <m:r>
                                  <a:rPr kumimoji="1" lang="en-US" altLang="zh-CN" sz="2800" b="0" i="1" smtClean="0">
                                    <a:solidFill>
                                      <a:srgbClr val="09405E"/>
                                    </a:solidFill>
                                    <a:latin typeface="Cambria Math" charset="0"/>
                                  </a:rPr>
                                  <m:t>𝑖𝑓</m:t>
                                </m:r>
                                <m:r>
                                  <a:rPr kumimoji="1" lang="en-US" altLang="zh-CN" sz="2800" b="0" i="1" smtClean="0">
                                    <a:solidFill>
                                      <a:srgbClr val="09405E"/>
                                    </a:solidFill>
                                    <a:latin typeface="Cambria Math" charset="0"/>
                                  </a:rPr>
                                  <m:t> </m:t>
                                </m:r>
                                <m:nary>
                                  <m:naryPr>
                                    <m:chr m:val="∑"/>
                                    <m:ctrlPr>
                                      <a:rPr kumimoji="1" lang="mr-IN" altLang="zh-CN" sz="2800" b="0" i="1" smtClean="0">
                                        <a:solidFill>
                                          <a:srgbClr val="09405E"/>
                                        </a:solidFill>
                                        <a:latin typeface="Cambria Math" charset="0"/>
                                      </a:rPr>
                                    </m:ctrlPr>
                                  </m:naryPr>
                                  <m:sub>
                                    <m:r>
                                      <m:rPr>
                                        <m:brk m:alnAt="23"/>
                                      </m:rPr>
                                      <a:rPr kumimoji="1" lang="en-US" altLang="zh-CN" sz="2800" b="0" i="1" smtClean="0">
                                        <a:solidFill>
                                          <a:srgbClr val="09405E"/>
                                        </a:solidFill>
                                        <a:latin typeface="Cambria Math" charset="0"/>
                                      </a:rPr>
                                      <m:t>𝑡</m:t>
                                    </m:r>
                                    <m:r>
                                      <a:rPr kumimoji="1" lang="mr-IN" altLang="zh-CN" sz="2800" b="0" i="1" smtClean="0">
                                        <a:solidFill>
                                          <a:srgbClr val="09405E"/>
                                        </a:solidFill>
                                        <a:latin typeface="Cambria Math" charset="0"/>
                                      </a:rPr>
                                      <m:t>=</m:t>
                                    </m:r>
                                    <m:r>
                                      <a:rPr kumimoji="1" lang="en-US" altLang="zh-CN" sz="2800" b="0" i="1" smtClean="0">
                                        <a:solidFill>
                                          <a:srgbClr val="09405E"/>
                                        </a:solidFill>
                                        <a:latin typeface="Cambria Math" charset="0"/>
                                      </a:rPr>
                                      <m:t>1</m:t>
                                    </m:r>
                                  </m:sub>
                                  <m:sup>
                                    <m:r>
                                      <a:rPr kumimoji="1" lang="en-US" altLang="zh-CN" sz="2800" b="0" i="1" smtClean="0">
                                        <a:solidFill>
                                          <a:srgbClr val="09405E"/>
                                        </a:solidFill>
                                        <a:latin typeface="Cambria Math" charset="0"/>
                                      </a:rPr>
                                      <m:t>𝑇</m:t>
                                    </m:r>
                                  </m:sup>
                                  <m:e>
                                    <m:sSub>
                                      <m:sSubPr>
                                        <m:ctrlPr>
                                          <a:rPr kumimoji="1" lang="en-US" altLang="zh-CN" sz="2800" b="0" i="1" smtClean="0">
                                            <a:solidFill>
                                              <a:srgbClr val="09405E"/>
                                            </a:solidFill>
                                            <a:latin typeface="Cambria Math" charset="0"/>
                                          </a:rPr>
                                        </m:ctrlPr>
                                      </m:sSubPr>
                                      <m:e>
                                        <m:r>
                                          <a:rPr kumimoji="1" lang="en-US" altLang="zh-CN" sz="2800" b="0" i="1" smtClean="0">
                                            <a:solidFill>
                                              <a:srgbClr val="09405E"/>
                                            </a:solidFill>
                                            <a:latin typeface="Cambria Math" charset="0"/>
                                            <a:ea typeface="Cambria Math" charset="0"/>
                                            <a:cs typeface="Cambria Math" charset="0"/>
                                          </a:rPr>
                                          <m:t>𝛼</m:t>
                                        </m:r>
                                      </m:e>
                                      <m:sub>
                                        <m:r>
                                          <a:rPr kumimoji="1" lang="en-US" altLang="zh-CN" sz="2800" b="0" i="1" smtClean="0">
                                            <a:solidFill>
                                              <a:srgbClr val="09405E"/>
                                            </a:solidFill>
                                            <a:latin typeface="Cambria Math" charset="0"/>
                                          </a:rPr>
                                          <m:t>𝑡</m:t>
                                        </m:r>
                                      </m:sub>
                                    </m:sSub>
                                    <m:sSub>
                                      <m:sSubPr>
                                        <m:ctrlPr>
                                          <a:rPr kumimoji="1" lang="en-US" altLang="zh-CN" sz="2800" i="1">
                                            <a:solidFill>
                                              <a:srgbClr val="09405E"/>
                                            </a:solidFill>
                                            <a:latin typeface="Cambria Math" charset="0"/>
                                          </a:rPr>
                                        </m:ctrlPr>
                                      </m:sSubPr>
                                      <m:e>
                                        <m:r>
                                          <a:rPr kumimoji="1" lang="en-US" altLang="zh-CN" sz="2800" b="0" i="1" smtClean="0">
                                            <a:solidFill>
                                              <a:srgbClr val="09405E"/>
                                            </a:solidFill>
                                            <a:latin typeface="Cambria Math" charset="0"/>
                                            <a:ea typeface="Cambria Math" charset="0"/>
                                            <a:cs typeface="Cambria Math" charset="0"/>
                                          </a:rPr>
                                          <m:t>h</m:t>
                                        </m:r>
                                      </m:e>
                                      <m:sub>
                                        <m:r>
                                          <a:rPr kumimoji="1" lang="en-US" altLang="zh-CN" sz="2800" i="1">
                                            <a:solidFill>
                                              <a:srgbClr val="09405E"/>
                                            </a:solidFill>
                                            <a:latin typeface="Cambria Math" charset="0"/>
                                          </a:rPr>
                                          <m:t>𝑡</m:t>
                                        </m:r>
                                      </m:sub>
                                    </m:sSub>
                                    <m:r>
                                      <a:rPr kumimoji="1" lang="en-US" altLang="zh-CN" sz="2800" b="0" i="1" smtClean="0">
                                        <a:solidFill>
                                          <a:srgbClr val="09405E"/>
                                        </a:solidFill>
                                        <a:latin typeface="Cambria Math" charset="0"/>
                                      </a:rPr>
                                      <m:t>(</m:t>
                                    </m:r>
                                    <m:r>
                                      <a:rPr kumimoji="1" lang="en-US" altLang="zh-CN" sz="2800" b="0" i="1" smtClean="0">
                                        <a:solidFill>
                                          <a:srgbClr val="09405E"/>
                                        </a:solidFill>
                                        <a:latin typeface="Cambria Math" charset="0"/>
                                      </a:rPr>
                                      <m:t>𝑥</m:t>
                                    </m:r>
                                    <m:r>
                                      <a:rPr kumimoji="1" lang="en-US" altLang="zh-CN" sz="2800" b="0" i="1" smtClean="0">
                                        <a:solidFill>
                                          <a:srgbClr val="09405E"/>
                                        </a:solidFill>
                                        <a:latin typeface="Cambria Math" charset="0"/>
                                      </a:rPr>
                                      <m:t>) </m:t>
                                    </m:r>
                                  </m:e>
                                </m:nary>
                                <m:r>
                                  <a:rPr kumimoji="1" lang="en-US" altLang="zh-CN" sz="2800" i="1">
                                    <a:solidFill>
                                      <a:srgbClr val="09405E"/>
                                    </a:solidFill>
                                    <a:latin typeface="Cambria Math" charset="0"/>
                                    <a:ea typeface="Cambria Math" charset="0"/>
                                    <a:cs typeface="Cambria Math" charset="0"/>
                                  </a:rPr>
                                  <m:t>≥</m:t>
                                </m:r>
                                <m:f>
                                  <m:fPr>
                                    <m:ctrlPr>
                                      <a:rPr kumimoji="1" lang="mr-IN" altLang="zh-CN" sz="2800" i="1">
                                        <a:solidFill>
                                          <a:srgbClr val="09405E"/>
                                        </a:solidFill>
                                        <a:latin typeface="Cambria Math" charset="0"/>
                                        <a:ea typeface="Cambria Math" charset="0"/>
                                        <a:cs typeface="Cambria Math" charset="0"/>
                                      </a:rPr>
                                    </m:ctrlPr>
                                  </m:fPr>
                                  <m:num>
                                    <m:r>
                                      <a:rPr kumimoji="1" lang="en-US" altLang="zh-CN" sz="2800" i="1">
                                        <a:solidFill>
                                          <a:srgbClr val="09405E"/>
                                        </a:solidFill>
                                        <a:latin typeface="Cambria Math" charset="0"/>
                                        <a:ea typeface="Cambria Math" charset="0"/>
                                        <a:cs typeface="Cambria Math" charset="0"/>
                                      </a:rPr>
                                      <m:t>1</m:t>
                                    </m:r>
                                  </m:num>
                                  <m:den>
                                    <m:r>
                                      <a:rPr kumimoji="1" lang="en-US" altLang="zh-CN" sz="2800" i="1">
                                        <a:solidFill>
                                          <a:srgbClr val="09405E"/>
                                        </a:solidFill>
                                        <a:latin typeface="Cambria Math" charset="0"/>
                                        <a:ea typeface="Cambria Math" charset="0"/>
                                        <a:cs typeface="Cambria Math" charset="0"/>
                                      </a:rPr>
                                      <m:t>2</m:t>
                                    </m:r>
                                  </m:den>
                                </m:f>
                                <m:nary>
                                  <m:naryPr>
                                    <m:chr m:val="∑"/>
                                    <m:ctrlPr>
                                      <a:rPr kumimoji="1" lang="mr-IN" altLang="zh-CN" sz="2800" i="1">
                                        <a:solidFill>
                                          <a:srgbClr val="09405E"/>
                                        </a:solidFill>
                                        <a:latin typeface="Cambria Math" charset="0"/>
                                      </a:rPr>
                                    </m:ctrlPr>
                                  </m:naryPr>
                                  <m:sub>
                                    <m:r>
                                      <m:rPr>
                                        <m:brk m:alnAt="23"/>
                                      </m:rPr>
                                      <a:rPr kumimoji="1" lang="en-US" altLang="zh-CN" sz="2800" i="1">
                                        <a:solidFill>
                                          <a:srgbClr val="09405E"/>
                                        </a:solidFill>
                                        <a:latin typeface="Cambria Math" charset="0"/>
                                      </a:rPr>
                                      <m:t>𝑡</m:t>
                                    </m:r>
                                    <m:r>
                                      <a:rPr kumimoji="1" lang="mr-IN" altLang="zh-CN" sz="2800" i="1">
                                        <a:solidFill>
                                          <a:srgbClr val="09405E"/>
                                        </a:solidFill>
                                        <a:latin typeface="Cambria Math" charset="0"/>
                                      </a:rPr>
                                      <m:t>=</m:t>
                                    </m:r>
                                    <m:r>
                                      <a:rPr kumimoji="1" lang="en-US" altLang="zh-CN" sz="2800" i="1">
                                        <a:solidFill>
                                          <a:srgbClr val="09405E"/>
                                        </a:solidFill>
                                        <a:latin typeface="Cambria Math" charset="0"/>
                                      </a:rPr>
                                      <m:t>1</m:t>
                                    </m:r>
                                  </m:sub>
                                  <m:sup>
                                    <m:r>
                                      <a:rPr kumimoji="1" lang="en-US" altLang="zh-CN" sz="2800" i="1">
                                        <a:solidFill>
                                          <a:srgbClr val="09405E"/>
                                        </a:solidFill>
                                        <a:latin typeface="Cambria Math" charset="0"/>
                                      </a:rPr>
                                      <m:t>𝑇</m:t>
                                    </m:r>
                                  </m:sup>
                                  <m:e>
                                    <m:sSub>
                                      <m:sSubPr>
                                        <m:ctrlPr>
                                          <a:rPr kumimoji="1" lang="en-US" altLang="zh-CN" sz="2800" i="1">
                                            <a:solidFill>
                                              <a:srgbClr val="09405E"/>
                                            </a:solidFill>
                                            <a:latin typeface="Cambria Math" charset="0"/>
                                          </a:rPr>
                                        </m:ctrlPr>
                                      </m:sSubPr>
                                      <m:e>
                                        <m:r>
                                          <a:rPr kumimoji="1" lang="en-US" altLang="zh-CN" sz="2800" i="1">
                                            <a:solidFill>
                                              <a:srgbClr val="09405E"/>
                                            </a:solidFill>
                                            <a:latin typeface="Cambria Math" charset="0"/>
                                            <a:ea typeface="Cambria Math" charset="0"/>
                                            <a:cs typeface="Cambria Math" charset="0"/>
                                          </a:rPr>
                                          <m:t>𝛼</m:t>
                                        </m:r>
                                      </m:e>
                                      <m:sub>
                                        <m:r>
                                          <a:rPr kumimoji="1" lang="en-US" altLang="zh-CN" sz="2800" i="1">
                                            <a:solidFill>
                                              <a:srgbClr val="09405E"/>
                                            </a:solidFill>
                                            <a:latin typeface="Cambria Math" charset="0"/>
                                          </a:rPr>
                                          <m:t>𝑡</m:t>
                                        </m:r>
                                      </m:sub>
                                    </m:sSub>
                                  </m:e>
                                </m:nary>
                              </m:e>
                            </m:mr>
                            <m:mr>
                              <m:e>
                                <m:r>
                                  <a:rPr kumimoji="1" lang="en-US" altLang="zh-CN" sz="2800" b="0" i="1" smtClean="0">
                                    <a:solidFill>
                                      <a:srgbClr val="09405E"/>
                                    </a:solidFill>
                                    <a:latin typeface="Cambria Math" charset="0"/>
                                  </a:rPr>
                                  <m:t>0</m:t>
                                </m:r>
                              </m:e>
                              <m:e>
                                <m:r>
                                  <a:rPr kumimoji="1" lang="en-US" altLang="zh-CN" sz="2800" b="0" i="1" smtClean="0">
                                    <a:solidFill>
                                      <a:srgbClr val="09405E"/>
                                    </a:solidFill>
                                    <a:latin typeface="Cambria Math" charset="0"/>
                                  </a:rPr>
                                  <m:t>𝑜𝑡h𝑒𝑟𝑤𝑖𝑠𝑒</m:t>
                                </m:r>
                              </m:e>
                            </m:mr>
                          </m:m>
                        </m:e>
                      </m:d>
                    </m:oMath>
                  </m:oMathPara>
                </a14:m>
                <a:endParaRPr kumimoji="1" lang="zh-CN" altLang="en-US" sz="2800" dirty="0">
                  <a:solidFill>
                    <a:srgbClr val="09405E"/>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226163" y="2053284"/>
                <a:ext cx="6001964" cy="194245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226163" y="4139034"/>
                <a:ext cx="2028119"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charset="0"/>
                            </a:rPr>
                          </m:ctrlPr>
                        </m:sSubPr>
                        <m:e>
                          <m:r>
                            <a:rPr kumimoji="1" lang="en-US" altLang="zh-CN" sz="2800" i="1">
                              <a:solidFill>
                                <a:srgbClr val="09405E"/>
                              </a:solidFill>
                              <a:latin typeface="Cambria Math" charset="0"/>
                              <a:ea typeface="Cambria Math" charset="0"/>
                              <a:cs typeface="Cambria Math" charset="0"/>
                            </a:rPr>
                            <m:t>𝛼</m:t>
                          </m:r>
                        </m:e>
                        <m:sub>
                          <m:r>
                            <a:rPr kumimoji="1" lang="en-US" altLang="zh-CN" sz="2800" i="1">
                              <a:solidFill>
                                <a:srgbClr val="09405E"/>
                              </a:solidFill>
                              <a:latin typeface="Cambria Math" charset="0"/>
                            </a:rPr>
                            <m:t>𝑡</m:t>
                          </m:r>
                        </m:sub>
                      </m:sSub>
                      <m:r>
                        <a:rPr kumimoji="1" lang="en-US" altLang="zh-CN" sz="2800" b="0" i="1" smtClean="0">
                          <a:solidFill>
                            <a:srgbClr val="09405E"/>
                          </a:solidFill>
                          <a:latin typeface="Cambria Math" charset="0"/>
                        </a:rPr>
                        <m:t>=</m:t>
                      </m:r>
                      <m:r>
                        <a:rPr kumimoji="1" lang="en-US" altLang="zh-CN" sz="2800" b="0" i="1" smtClean="0">
                          <a:solidFill>
                            <a:srgbClr val="09405E"/>
                          </a:solidFill>
                          <a:latin typeface="Cambria Math" charset="0"/>
                        </a:rPr>
                        <m:t>𝑙𝑜𝑔</m:t>
                      </m:r>
                      <m:f>
                        <m:fPr>
                          <m:ctrlPr>
                            <a:rPr kumimoji="1" lang="mr-IN" altLang="zh-CN" sz="2800" b="0" i="1" smtClean="0">
                              <a:solidFill>
                                <a:srgbClr val="09405E"/>
                              </a:solidFill>
                              <a:latin typeface="Cambria Math" charset="0"/>
                            </a:rPr>
                          </m:ctrlPr>
                        </m:fPr>
                        <m:num>
                          <m:r>
                            <a:rPr kumimoji="1" lang="en-US" altLang="zh-CN" sz="2800" b="0" i="1" smtClean="0">
                              <a:solidFill>
                                <a:srgbClr val="09405E"/>
                              </a:solidFill>
                              <a:latin typeface="Cambria Math" charset="0"/>
                            </a:rPr>
                            <m:t>1</m:t>
                          </m:r>
                        </m:num>
                        <m:den>
                          <m:sSub>
                            <m:sSubPr>
                              <m:ctrlPr>
                                <a:rPr kumimoji="1" lang="en-US" altLang="zh-CN" sz="2800" i="1">
                                  <a:solidFill>
                                    <a:srgbClr val="09405E"/>
                                  </a:solidFill>
                                  <a:latin typeface="Cambria Math" charset="0"/>
                                </a:rPr>
                              </m:ctrlPr>
                            </m:sSubPr>
                            <m:e>
                              <m:r>
                                <a:rPr kumimoji="1" lang="en-US" altLang="zh-CN" sz="2800" i="1" smtClean="0">
                                  <a:solidFill>
                                    <a:srgbClr val="09405E"/>
                                  </a:solidFill>
                                  <a:latin typeface="Cambria Math" charset="0"/>
                                  <a:ea typeface="Cambria Math" charset="0"/>
                                  <a:cs typeface="Cambria Math" charset="0"/>
                                </a:rPr>
                                <m:t>𝛽</m:t>
                              </m:r>
                            </m:e>
                            <m:sub>
                              <m:r>
                                <a:rPr kumimoji="1" lang="en-US" altLang="zh-CN" sz="2800" i="1">
                                  <a:solidFill>
                                    <a:srgbClr val="09405E"/>
                                  </a:solidFill>
                                  <a:latin typeface="Cambria Math" charset="0"/>
                                </a:rPr>
                                <m:t>𝑡</m:t>
                              </m:r>
                            </m:sub>
                          </m:sSub>
                        </m:den>
                      </m:f>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1226163" y="4139034"/>
                <a:ext cx="2028119" cy="974562"/>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61354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41988" name="Rectangle 2"/>
          <p:cNvSpPr>
            <a:spLocks noGrp="1" noChangeArrowheads="1"/>
          </p:cNvSpPr>
          <p:nvPr>
            <p:ph type="title"/>
          </p:nvPr>
        </p:nvSpPr>
        <p:spPr/>
        <p:txBody>
          <a:bodyPr/>
          <a:lstStyle/>
          <a:p>
            <a:pPr eaLnBrk="1" hangingPunct="1"/>
            <a:r>
              <a:rPr lang="zh-CN" altLang="en-US"/>
              <a:t>检测系统的构建</a:t>
            </a:r>
            <a:r>
              <a:rPr lang="en-US" altLang="zh-CN"/>
              <a:t>——</a:t>
            </a:r>
            <a:r>
              <a:rPr lang="zh-CN" altLang="en-US"/>
              <a:t>遍历所有位置</a:t>
            </a:r>
          </a:p>
        </p:txBody>
      </p:sp>
      <p:sp>
        <p:nvSpPr>
          <p:cNvPr id="41986"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D5A3B5CB-BB1C-7044-BF18-1EE1486FB7B1}" type="slidenum">
              <a:rPr lang="en-US" altLang="zh-CN" sz="1400">
                <a:latin typeface="Times New Roman" charset="0"/>
                <a:ea typeface="宋体" charset="-122"/>
              </a:rPr>
              <a:pPr>
                <a:spcBef>
                  <a:spcPct val="0"/>
                </a:spcBef>
                <a:buFontTx/>
                <a:buNone/>
              </a:pPr>
              <a:t>15</a:t>
            </a:fld>
            <a:endParaRPr lang="en-US" altLang="zh-CN" sz="1400">
              <a:latin typeface="Times New Roman" charset="0"/>
              <a:ea typeface="宋体" charset="-122"/>
            </a:endParaRPr>
          </a:p>
        </p:txBody>
      </p:sp>
      <p:pic>
        <p:nvPicPr>
          <p:cNvPr id="1108997" name="Picture 5" descr="Woman-003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89" y="1187450"/>
            <a:ext cx="9902825"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9130" name="Rectangle 138"/>
          <p:cNvSpPr>
            <a:spLocks noChangeArrowheads="1"/>
          </p:cNvSpPr>
          <p:nvPr/>
        </p:nvSpPr>
        <p:spPr bwMode="auto">
          <a:xfrm>
            <a:off x="1166813" y="1216025"/>
            <a:ext cx="420688" cy="444500"/>
          </a:xfrm>
          <a:prstGeom prst="rect">
            <a:avLst/>
          </a:prstGeom>
          <a:solidFill>
            <a:srgbClr val="66FF3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sp>
        <p:nvSpPr>
          <p:cNvPr id="1109132" name="Rectangle 140"/>
          <p:cNvSpPr>
            <a:spLocks noChangeArrowheads="1"/>
          </p:cNvSpPr>
          <p:nvPr/>
        </p:nvSpPr>
        <p:spPr bwMode="auto">
          <a:xfrm>
            <a:off x="2716214" y="3216276"/>
            <a:ext cx="6359525" cy="701675"/>
          </a:xfrm>
          <a:prstGeom prst="rect">
            <a:avLst/>
          </a:prstGeom>
          <a:solidFill>
            <a:srgbClr val="9900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r>
              <a:rPr lang="zh-CN" altLang="en-US" sz="4000">
                <a:latin typeface="Times New Roman" charset="0"/>
              </a:rPr>
              <a:t>如何应用训练好的分类器？</a:t>
            </a:r>
          </a:p>
        </p:txBody>
      </p:sp>
    </p:spTree>
    <p:extLst>
      <p:ext uri="{BB962C8B-B14F-4D97-AF65-F5344CB8AC3E}">
        <p14:creationId xmlns:p14="http://schemas.microsoft.com/office/powerpoint/2010/main" val="971034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89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1109132"/>
                                        </p:tgtEl>
                                      </p:cBhvr>
                                    </p:animEffect>
                                    <p:set>
                                      <p:cBhvr>
                                        <p:cTn id="11" dur="1" fill="hold">
                                          <p:stCondLst>
                                            <p:cond delay="1999"/>
                                          </p:stCondLst>
                                        </p:cTn>
                                        <p:tgtEl>
                                          <p:spTgt spid="1109132"/>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0" presetClass="path" presetSubtype="0" accel="50000" decel="50000" fill="hold" grpId="0" nodeType="clickEffect">
                                  <p:stCondLst>
                                    <p:cond delay="0"/>
                                  </p:stCondLst>
                                  <p:childTnLst>
                                    <p:animMotion origin="layout" path="M 7.69268E-6 -3.39579E-6 L 0.95434 0.00486 L 0.95434 0.07379 L -0.00769 0.07541 L -0.00865 0.13949 L 0.95338 0.14897 L 0.95434 0.21952 L -0.00432 0.22114 L -0.00432 0.29794 L 0.94889 0.2917 L 0.94793 0.37636 L -0.00769 0.37775 L -0.00656 0.44992 L 0.94681 0.45455 L 0.94681 0.52834 L 0.00113 0.5362 L 0.00113 0.60675 L 0.94136 0.60837 L 0.94024 0.6898 L 0.00658 0.68517 L 0.00545 0.74462 L 0.94248 0.74786 " pathEditMode="relative" ptsTypes="AAAAAAAAAAAAAAAAAAAAAA">
                                      <p:cBhvr>
                                        <p:cTn id="15" dur="3000" fill="hold"/>
                                        <p:tgtEl>
                                          <p:spTgt spid="11091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9130" grpId="0" animBg="1"/>
      <p:bldP spid="11091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43012" name="Rectangle 3"/>
          <p:cNvSpPr>
            <a:spLocks noGrp="1" noChangeArrowheads="1"/>
          </p:cNvSpPr>
          <p:nvPr>
            <p:ph type="title"/>
          </p:nvPr>
        </p:nvSpPr>
        <p:spPr/>
        <p:txBody>
          <a:bodyPr/>
          <a:lstStyle/>
          <a:p>
            <a:pPr eaLnBrk="1" hangingPunct="1"/>
            <a:r>
              <a:rPr lang="zh-CN" altLang="en-US"/>
              <a:t>检测系统的构建</a:t>
            </a:r>
            <a:r>
              <a:rPr lang="en-US" altLang="zh-CN"/>
              <a:t>——</a:t>
            </a:r>
            <a:r>
              <a:rPr lang="zh-CN" altLang="en-US"/>
              <a:t>遍历不同大小</a:t>
            </a:r>
          </a:p>
        </p:txBody>
      </p:sp>
      <p:sp>
        <p:nvSpPr>
          <p:cNvPr id="43010"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F842A225-98A3-8E49-9DDB-43A34CE32519}" type="slidenum">
              <a:rPr lang="en-US" altLang="zh-CN" sz="1400">
                <a:latin typeface="Times New Roman" charset="0"/>
                <a:ea typeface="宋体" charset="-122"/>
              </a:rPr>
              <a:pPr>
                <a:spcBef>
                  <a:spcPct val="0"/>
                </a:spcBef>
                <a:buFontTx/>
                <a:buNone/>
              </a:pPr>
              <a:t>16</a:t>
            </a:fld>
            <a:endParaRPr lang="en-US" altLang="zh-CN" sz="1400">
              <a:latin typeface="Times New Roman" charset="0"/>
              <a:ea typeface="宋体" charset="-122"/>
            </a:endParaRPr>
          </a:p>
        </p:txBody>
      </p:sp>
      <p:grpSp>
        <p:nvGrpSpPr>
          <p:cNvPr id="1076245" name="Group 21"/>
          <p:cNvGrpSpPr>
            <a:grpSpLocks/>
          </p:cNvGrpSpPr>
          <p:nvPr/>
        </p:nvGrpSpPr>
        <p:grpSpPr bwMode="auto">
          <a:xfrm>
            <a:off x="2613026" y="1182688"/>
            <a:ext cx="6951662" cy="5302250"/>
            <a:chOff x="925" y="745"/>
            <a:chExt cx="4380" cy="3340"/>
          </a:xfrm>
        </p:grpSpPr>
        <p:pic>
          <p:nvPicPr>
            <p:cNvPr id="43038" name="Picture 7" descr="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 y="745"/>
              <a:ext cx="4380" cy="3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9" name="Rectangle 16"/>
            <p:cNvSpPr>
              <a:spLocks noChangeArrowheads="1"/>
            </p:cNvSpPr>
            <p:nvPr/>
          </p:nvSpPr>
          <p:spPr bwMode="auto">
            <a:xfrm>
              <a:off x="4211" y="1590"/>
              <a:ext cx="252" cy="244"/>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sp>
          <p:nvSpPr>
            <p:cNvPr id="43040" name="Rectangle 17"/>
            <p:cNvSpPr>
              <a:spLocks noChangeArrowheads="1"/>
            </p:cNvSpPr>
            <p:nvPr/>
          </p:nvSpPr>
          <p:spPr bwMode="auto">
            <a:xfrm>
              <a:off x="4591" y="1605"/>
              <a:ext cx="234" cy="236"/>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sp>
          <p:nvSpPr>
            <p:cNvPr id="43041" name="Rectangle 20"/>
            <p:cNvSpPr>
              <a:spLocks noChangeArrowheads="1"/>
            </p:cNvSpPr>
            <p:nvPr/>
          </p:nvSpPr>
          <p:spPr bwMode="auto">
            <a:xfrm>
              <a:off x="3685" y="1208"/>
              <a:ext cx="234" cy="236"/>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sp>
        <p:nvSpPr>
          <p:cNvPr id="43013" name="Rectangle 4"/>
          <p:cNvSpPr>
            <a:spLocks noChangeArrowheads="1"/>
          </p:cNvSpPr>
          <p:nvPr/>
        </p:nvSpPr>
        <p:spPr bwMode="auto">
          <a:xfrm>
            <a:off x="3929064" y="2200276"/>
            <a:ext cx="99028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pic>
        <p:nvPicPr>
          <p:cNvPr id="1076232" name="Picture 8" descr="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813" y="1455738"/>
            <a:ext cx="6364288"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6249" name="Group 25"/>
          <p:cNvGrpSpPr>
            <a:grpSpLocks/>
          </p:cNvGrpSpPr>
          <p:nvPr/>
        </p:nvGrpSpPr>
        <p:grpSpPr bwMode="auto">
          <a:xfrm>
            <a:off x="3170239" y="1722439"/>
            <a:ext cx="5434013" cy="4143375"/>
            <a:chOff x="1300" y="1143"/>
            <a:chExt cx="3423" cy="2610"/>
          </a:xfrm>
        </p:grpSpPr>
        <p:pic>
          <p:nvPicPr>
            <p:cNvPr id="43035" name="Picture 9" descr="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 y="1143"/>
              <a:ext cx="3423" cy="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6" name="Rectangle 22"/>
            <p:cNvSpPr>
              <a:spLocks noChangeArrowheads="1"/>
            </p:cNvSpPr>
            <p:nvPr/>
          </p:nvSpPr>
          <p:spPr bwMode="auto">
            <a:xfrm>
              <a:off x="3041" y="1856"/>
              <a:ext cx="234" cy="236"/>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sp>
          <p:nvSpPr>
            <p:cNvPr id="43037" name="Rectangle 23"/>
            <p:cNvSpPr>
              <a:spLocks noChangeArrowheads="1"/>
            </p:cNvSpPr>
            <p:nvPr/>
          </p:nvSpPr>
          <p:spPr bwMode="auto">
            <a:xfrm>
              <a:off x="3333" y="1841"/>
              <a:ext cx="234" cy="236"/>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pic>
        <p:nvPicPr>
          <p:cNvPr id="1076234" name="Picture 10" descr="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2047875"/>
            <a:ext cx="4306888"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6251" name="Group 27"/>
          <p:cNvGrpSpPr>
            <a:grpSpLocks/>
          </p:cNvGrpSpPr>
          <p:nvPr/>
        </p:nvGrpSpPr>
        <p:grpSpPr bwMode="auto">
          <a:xfrm>
            <a:off x="4059239" y="2405063"/>
            <a:ext cx="3224213" cy="2457450"/>
            <a:chOff x="1836" y="1515"/>
            <a:chExt cx="2031" cy="1548"/>
          </a:xfrm>
        </p:grpSpPr>
        <p:pic>
          <p:nvPicPr>
            <p:cNvPr id="43033" name="Picture 11" descr="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 y="1515"/>
              <a:ext cx="2031" cy="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4" name="Rectangle 26"/>
            <p:cNvSpPr>
              <a:spLocks noChangeArrowheads="1"/>
            </p:cNvSpPr>
            <p:nvPr/>
          </p:nvSpPr>
          <p:spPr bwMode="auto">
            <a:xfrm>
              <a:off x="2353" y="1955"/>
              <a:ext cx="211" cy="22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pic>
        <p:nvPicPr>
          <p:cNvPr id="1076236" name="Picture 12" descr="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76" y="2676526"/>
            <a:ext cx="23876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6239" name="Group 15"/>
          <p:cNvGrpSpPr>
            <a:grpSpLocks/>
          </p:cNvGrpSpPr>
          <p:nvPr/>
        </p:nvGrpSpPr>
        <p:grpSpPr bwMode="auto">
          <a:xfrm>
            <a:off x="4860927" y="2984500"/>
            <a:ext cx="1741487" cy="1327150"/>
            <a:chOff x="2527" y="2132"/>
            <a:chExt cx="1098" cy="836"/>
          </a:xfrm>
        </p:grpSpPr>
        <p:pic>
          <p:nvPicPr>
            <p:cNvPr id="43031" name="Picture 13" descr="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 y="2132"/>
              <a:ext cx="1098" cy="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2" name="Rectangle 14"/>
            <p:cNvSpPr>
              <a:spLocks noChangeArrowheads="1"/>
            </p:cNvSpPr>
            <p:nvPr/>
          </p:nvSpPr>
          <p:spPr bwMode="auto">
            <a:xfrm>
              <a:off x="2572" y="2320"/>
              <a:ext cx="154" cy="16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1076263" name="Group 39"/>
          <p:cNvGrpSpPr>
            <a:grpSpLocks/>
          </p:cNvGrpSpPr>
          <p:nvPr/>
        </p:nvGrpSpPr>
        <p:grpSpPr bwMode="auto">
          <a:xfrm>
            <a:off x="2627314" y="1182688"/>
            <a:ext cx="6951663" cy="5302250"/>
            <a:chOff x="933" y="745"/>
            <a:chExt cx="4380" cy="3340"/>
          </a:xfrm>
        </p:grpSpPr>
        <p:grpSp>
          <p:nvGrpSpPr>
            <p:cNvPr id="43021" name="Group 28"/>
            <p:cNvGrpSpPr>
              <a:grpSpLocks/>
            </p:cNvGrpSpPr>
            <p:nvPr/>
          </p:nvGrpSpPr>
          <p:grpSpPr bwMode="auto">
            <a:xfrm>
              <a:off x="933" y="745"/>
              <a:ext cx="4380" cy="3340"/>
              <a:chOff x="925" y="745"/>
              <a:chExt cx="4380" cy="3340"/>
            </a:xfrm>
          </p:grpSpPr>
          <p:pic>
            <p:nvPicPr>
              <p:cNvPr id="43027" name="Picture 29" descr="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 y="745"/>
                <a:ext cx="4380" cy="3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Rectangle 30"/>
              <p:cNvSpPr>
                <a:spLocks noChangeArrowheads="1"/>
              </p:cNvSpPr>
              <p:nvPr/>
            </p:nvSpPr>
            <p:spPr bwMode="auto">
              <a:xfrm>
                <a:off x="4211" y="1590"/>
                <a:ext cx="252" cy="244"/>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sp>
            <p:nvSpPr>
              <p:cNvPr id="43029" name="Rectangle 31"/>
              <p:cNvSpPr>
                <a:spLocks noChangeArrowheads="1"/>
              </p:cNvSpPr>
              <p:nvPr/>
            </p:nvSpPr>
            <p:spPr bwMode="auto">
              <a:xfrm>
                <a:off x="4591" y="1605"/>
                <a:ext cx="234" cy="236"/>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sp>
            <p:nvSpPr>
              <p:cNvPr id="43030" name="Rectangle 32"/>
              <p:cNvSpPr>
                <a:spLocks noChangeArrowheads="1"/>
              </p:cNvSpPr>
              <p:nvPr/>
            </p:nvSpPr>
            <p:spPr bwMode="auto">
              <a:xfrm>
                <a:off x="3685" y="1208"/>
                <a:ext cx="234" cy="236"/>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43022" name="Group 38"/>
            <p:cNvGrpSpPr>
              <a:grpSpLocks/>
            </p:cNvGrpSpPr>
            <p:nvPr/>
          </p:nvGrpSpPr>
          <p:grpSpPr bwMode="auto">
            <a:xfrm>
              <a:off x="1087" y="1509"/>
              <a:ext cx="2766" cy="665"/>
              <a:chOff x="1087" y="1509"/>
              <a:chExt cx="2766" cy="665"/>
            </a:xfrm>
          </p:grpSpPr>
          <p:sp>
            <p:nvSpPr>
              <p:cNvPr id="43023" name="Rectangle 33"/>
              <p:cNvSpPr>
                <a:spLocks noChangeArrowheads="1"/>
              </p:cNvSpPr>
              <p:nvPr/>
            </p:nvSpPr>
            <p:spPr bwMode="auto">
              <a:xfrm>
                <a:off x="1087" y="1509"/>
                <a:ext cx="649" cy="66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sp>
            <p:nvSpPr>
              <p:cNvPr id="43024" name="Rectangle 34"/>
              <p:cNvSpPr>
                <a:spLocks noChangeArrowheads="1"/>
              </p:cNvSpPr>
              <p:nvPr/>
            </p:nvSpPr>
            <p:spPr bwMode="auto">
              <a:xfrm>
                <a:off x="2036" y="1696"/>
                <a:ext cx="495" cy="47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sp>
            <p:nvSpPr>
              <p:cNvPr id="43025" name="Rectangle 35"/>
              <p:cNvSpPr>
                <a:spLocks noChangeArrowheads="1"/>
              </p:cNvSpPr>
              <p:nvPr/>
            </p:nvSpPr>
            <p:spPr bwMode="auto">
              <a:xfrm>
                <a:off x="3189" y="1630"/>
                <a:ext cx="300" cy="31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sp>
            <p:nvSpPr>
              <p:cNvPr id="43026" name="Rectangle 36"/>
              <p:cNvSpPr>
                <a:spLocks noChangeArrowheads="1"/>
              </p:cNvSpPr>
              <p:nvPr/>
            </p:nvSpPr>
            <p:spPr bwMode="auto">
              <a:xfrm>
                <a:off x="3578" y="1696"/>
                <a:ext cx="275" cy="26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Tree>
    <p:extLst>
      <p:ext uri="{BB962C8B-B14F-4D97-AF65-F5344CB8AC3E}">
        <p14:creationId xmlns:p14="http://schemas.microsoft.com/office/powerpoint/2010/main" val="1610053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762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762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0762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762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07625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07623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07623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16" fill="hold" nodeType="clickEffect">
                                  <p:stCondLst>
                                    <p:cond delay="0"/>
                                  </p:stCondLst>
                                  <p:childTnLst>
                                    <p:set>
                                      <p:cBhvr>
                                        <p:cTn id="34" dur="1" fill="hold">
                                          <p:stCondLst>
                                            <p:cond delay="0"/>
                                          </p:stCondLst>
                                        </p:cTn>
                                        <p:tgtEl>
                                          <p:spTgt spid="1076263"/>
                                        </p:tgtEl>
                                        <p:attrNameLst>
                                          <p:attrName>style.visibility</p:attrName>
                                        </p:attrNameLst>
                                      </p:cBhvr>
                                      <p:to>
                                        <p:strVal val="visible"/>
                                      </p:to>
                                    </p:set>
                                    <p:anim calcmode="lin" valueType="num">
                                      <p:cBhvr>
                                        <p:cTn id="35" dur="500" fill="hold"/>
                                        <p:tgtEl>
                                          <p:spTgt spid="1076263"/>
                                        </p:tgtEl>
                                        <p:attrNameLst>
                                          <p:attrName>ppt_w</p:attrName>
                                        </p:attrNameLst>
                                      </p:cBhvr>
                                      <p:tavLst>
                                        <p:tav tm="0">
                                          <p:val>
                                            <p:fltVal val="0"/>
                                          </p:val>
                                        </p:tav>
                                        <p:tav tm="100000">
                                          <p:val>
                                            <p:strVal val="#ppt_w"/>
                                          </p:val>
                                        </p:tav>
                                      </p:tavLst>
                                    </p:anim>
                                    <p:anim calcmode="lin" valueType="num">
                                      <p:cBhvr>
                                        <p:cTn id="36" dur="500" fill="hold"/>
                                        <p:tgtEl>
                                          <p:spTgt spid="10762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sz="quarter" idx="10"/>
          </p:nvPr>
        </p:nvSpPr>
        <p:spPr>
          <a:xfrm>
            <a:off x="630237" y="1147763"/>
            <a:ext cx="11000931" cy="5237271"/>
          </a:xfrm>
          <a:prstGeom prst="rect">
            <a:avLst/>
          </a:prstGeom>
        </p:spPr>
        <p:txBody>
          <a:bodyPr/>
          <a:lstStyle/>
          <a:p>
            <a:pPr eaLnBrk="1" hangingPunct="1"/>
            <a:r>
              <a:rPr lang="zh-CN" altLang="en-US" dirty="0"/>
              <a:t>遍历所有可能的位置、大小，需要做多少次分类？</a:t>
            </a:r>
          </a:p>
          <a:p>
            <a:pPr lvl="1" eaLnBrk="1" hangingPunct="1"/>
            <a:r>
              <a:rPr lang="en-US" altLang="zh-CN" dirty="0"/>
              <a:t>320x240</a:t>
            </a:r>
            <a:r>
              <a:rPr lang="zh-CN" altLang="en-US" dirty="0"/>
              <a:t>图像，</a:t>
            </a:r>
            <a:r>
              <a:rPr lang="en-US" altLang="zh-CN" dirty="0"/>
              <a:t>20x20</a:t>
            </a:r>
            <a:r>
              <a:rPr lang="zh-CN" altLang="en-US" dirty="0"/>
              <a:t>模板，每次走</a:t>
            </a:r>
            <a:r>
              <a:rPr lang="en-US" altLang="zh-CN" dirty="0"/>
              <a:t>1</a:t>
            </a:r>
            <a:r>
              <a:rPr lang="zh-CN" altLang="en-US" dirty="0"/>
              <a:t>个像素，尺度缩小因子</a:t>
            </a:r>
            <a:r>
              <a:rPr lang="en-US" altLang="zh-CN" dirty="0"/>
              <a:t>0.9</a:t>
            </a:r>
            <a:r>
              <a:rPr lang="zh-CN" altLang="en-US" dirty="0"/>
              <a:t>，则大约有：</a:t>
            </a:r>
          </a:p>
          <a:p>
            <a:pPr lvl="2" eaLnBrk="1" hangingPunct="1"/>
            <a:r>
              <a:rPr lang="en-US" altLang="zh-CN" sz="2400" dirty="0">
                <a:solidFill>
                  <a:srgbClr val="09405E"/>
                </a:solidFill>
              </a:rPr>
              <a:t>300x220+278x196+240x174+213x155+190x137+169x122+150x108+133x95+118x83+103x73+91x64+80x55+...=30</a:t>
            </a:r>
            <a:r>
              <a:rPr lang="zh-CN" altLang="en-US" sz="2400" dirty="0">
                <a:solidFill>
                  <a:srgbClr val="09405E"/>
                </a:solidFill>
              </a:rPr>
              <a:t>多万</a:t>
            </a:r>
          </a:p>
          <a:p>
            <a:pPr eaLnBrk="1" hangingPunct="1"/>
            <a:r>
              <a:rPr lang="zh-CN" altLang="en-US" dirty="0"/>
              <a:t>如果再考虑</a:t>
            </a:r>
            <a:r>
              <a:rPr lang="en-US" altLang="zh-CN" dirty="0"/>
              <a:t>3</a:t>
            </a:r>
            <a:r>
              <a:rPr lang="zh-CN" altLang="en-US" dirty="0"/>
              <a:t>个角度的旋转</a:t>
            </a:r>
            <a:r>
              <a:rPr lang="zh-CN" altLang="en-US" dirty="0" smtClean="0"/>
              <a:t>，则</a:t>
            </a:r>
            <a:r>
              <a:rPr lang="zh-CN" altLang="en-US" dirty="0"/>
              <a:t>会超过</a:t>
            </a:r>
            <a:r>
              <a:rPr lang="en-US" altLang="zh-CN" dirty="0"/>
              <a:t>100</a:t>
            </a:r>
            <a:r>
              <a:rPr lang="zh-CN" altLang="en-US" dirty="0"/>
              <a:t>万次分类！</a:t>
            </a:r>
          </a:p>
          <a:p>
            <a:pPr eaLnBrk="1" hangingPunct="1"/>
            <a:r>
              <a:rPr lang="zh-CN" altLang="en-US" dirty="0"/>
              <a:t>问题</a:t>
            </a:r>
          </a:p>
          <a:p>
            <a:pPr lvl="1" eaLnBrk="1" hangingPunct="1"/>
            <a:r>
              <a:rPr lang="zh-CN" altLang="en-US" sz="2800" dirty="0"/>
              <a:t>如何进一步加速？</a:t>
            </a:r>
          </a:p>
        </p:txBody>
      </p:sp>
      <p:sp>
        <p:nvSpPr>
          <p:cNvPr id="45059" name="Rectangle 2"/>
          <p:cNvSpPr>
            <a:spLocks noGrp="1" noChangeArrowheads="1"/>
          </p:cNvSpPr>
          <p:nvPr>
            <p:ph type="title"/>
          </p:nvPr>
        </p:nvSpPr>
        <p:spPr/>
        <p:txBody>
          <a:bodyPr/>
          <a:lstStyle/>
          <a:p>
            <a:pPr eaLnBrk="1" hangingPunct="1"/>
            <a:r>
              <a:rPr lang="zh-CN" altLang="en-US"/>
              <a:t>如何进一步加速？</a:t>
            </a:r>
          </a:p>
        </p:txBody>
      </p:sp>
      <p:sp>
        <p:nvSpPr>
          <p:cNvPr id="45058"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80365E69-A6F6-4949-A376-50F00285B486}" type="slidenum">
              <a:rPr lang="en-US" altLang="zh-CN" sz="1400">
                <a:latin typeface="Times New Roman" charset="0"/>
                <a:ea typeface="宋体" charset="-122"/>
              </a:rPr>
              <a:pPr>
                <a:spcBef>
                  <a:spcPct val="0"/>
                </a:spcBef>
                <a:buFontTx/>
                <a:buNone/>
              </a:pPr>
              <a:t>17</a:t>
            </a:fld>
            <a:endParaRPr lang="en-US" altLang="zh-CN" sz="1400">
              <a:latin typeface="Times New Roman" charset="0"/>
              <a:ea typeface="宋体" charset="-122"/>
            </a:endParaRPr>
          </a:p>
        </p:txBody>
      </p:sp>
    </p:spTree>
    <p:extLst>
      <p:ext uri="{BB962C8B-B14F-4D97-AF65-F5344CB8AC3E}">
        <p14:creationId xmlns:p14="http://schemas.microsoft.com/office/powerpoint/2010/main" val="1007890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sz="quarter" idx="10"/>
          </p:nvPr>
        </p:nvSpPr>
        <p:spPr>
          <a:xfrm>
            <a:off x="630237" y="1147763"/>
            <a:ext cx="11348403" cy="5237271"/>
          </a:xfrm>
          <a:prstGeom prst="rect">
            <a:avLst/>
          </a:prstGeom>
        </p:spPr>
        <p:txBody>
          <a:bodyPr/>
          <a:lstStyle/>
          <a:p>
            <a:pPr eaLnBrk="1" hangingPunct="1">
              <a:lnSpc>
                <a:spcPct val="80000"/>
              </a:lnSpc>
            </a:pPr>
            <a:r>
              <a:rPr lang="zh-CN" altLang="en-US" dirty="0"/>
              <a:t>分析</a:t>
            </a:r>
          </a:p>
          <a:p>
            <a:pPr lvl="1" eaLnBrk="1" hangingPunct="1">
              <a:lnSpc>
                <a:spcPct val="80000"/>
              </a:lnSpc>
            </a:pPr>
            <a:r>
              <a:rPr lang="zh-CN" altLang="en-US" dirty="0"/>
              <a:t>非人脸模式里面大量与人脸极其不同！只有少量的模式很难与人脸分开</a:t>
            </a:r>
            <a:r>
              <a:rPr lang="zh-CN" altLang="en-US" dirty="0" smtClean="0"/>
              <a:t>！</a:t>
            </a:r>
            <a:endParaRPr lang="en-US" altLang="zh-CN" dirty="0" smtClean="0"/>
          </a:p>
          <a:p>
            <a:pPr lvl="1" eaLnBrk="1" hangingPunct="1">
              <a:lnSpc>
                <a:spcPct val="80000"/>
              </a:lnSpc>
            </a:pPr>
            <a:endParaRPr lang="zh-CN" altLang="en-US" dirty="0"/>
          </a:p>
          <a:p>
            <a:pPr eaLnBrk="1" hangingPunct="1">
              <a:lnSpc>
                <a:spcPct val="80000"/>
              </a:lnSpc>
            </a:pPr>
            <a:r>
              <a:rPr lang="zh-CN" altLang="en-US" dirty="0"/>
              <a:t>类比筛沙子</a:t>
            </a:r>
          </a:p>
          <a:p>
            <a:pPr lvl="1" eaLnBrk="1" hangingPunct="1">
              <a:lnSpc>
                <a:spcPct val="80000"/>
              </a:lnSpc>
            </a:pPr>
            <a:r>
              <a:rPr lang="zh-CN" altLang="en-US" dirty="0"/>
              <a:t>输入</a:t>
            </a:r>
            <a:r>
              <a:rPr lang="zh-CN" altLang="en-US" dirty="0" smtClean="0"/>
              <a:t>：巨石，大石头，小石头，沙砾，粗沙，细沙</a:t>
            </a:r>
          </a:p>
          <a:p>
            <a:pPr lvl="1" eaLnBrk="1" hangingPunct="1">
              <a:lnSpc>
                <a:spcPct val="80000"/>
              </a:lnSpc>
            </a:pPr>
            <a:r>
              <a:rPr lang="zh-CN" altLang="en-US" dirty="0" smtClean="0"/>
              <a:t>目标：只留下细沙（人脸）</a:t>
            </a:r>
          </a:p>
          <a:p>
            <a:pPr lvl="1" eaLnBrk="1" hangingPunct="1">
              <a:lnSpc>
                <a:spcPct val="80000"/>
              </a:lnSpc>
            </a:pPr>
            <a:r>
              <a:rPr lang="zh-CN" altLang="en-US" dirty="0" smtClean="0"/>
              <a:t>假设：大孔筛子容易做便宜，小细孔筛子难做昂贵</a:t>
            </a:r>
            <a:endParaRPr lang="en-US" altLang="zh-CN" dirty="0" smtClean="0"/>
          </a:p>
          <a:p>
            <a:pPr lvl="1" eaLnBrk="1" hangingPunct="1">
              <a:lnSpc>
                <a:spcPct val="80000"/>
              </a:lnSpc>
            </a:pPr>
            <a:endParaRPr lang="zh-CN" altLang="en-US" dirty="0"/>
          </a:p>
          <a:p>
            <a:pPr eaLnBrk="1" hangingPunct="1">
              <a:lnSpc>
                <a:spcPct val="80000"/>
              </a:lnSpc>
            </a:pPr>
            <a:r>
              <a:rPr lang="zh-CN" altLang="en-US" dirty="0"/>
              <a:t>方法</a:t>
            </a:r>
            <a:r>
              <a:rPr lang="en-US" altLang="zh-CN" dirty="0"/>
              <a:t>1</a:t>
            </a:r>
          </a:p>
          <a:p>
            <a:pPr lvl="1" eaLnBrk="1" hangingPunct="1">
              <a:lnSpc>
                <a:spcPct val="80000"/>
              </a:lnSpc>
            </a:pPr>
            <a:r>
              <a:rPr lang="zh-CN" altLang="en-US" dirty="0"/>
              <a:t>只用一个筛子，网眼非常小，所有的都要过这个</a:t>
            </a:r>
            <a:r>
              <a:rPr lang="zh-CN" altLang="en-US" dirty="0" smtClean="0"/>
              <a:t>筛子</a:t>
            </a:r>
            <a:endParaRPr lang="en-US" altLang="zh-CN" dirty="0" smtClean="0"/>
          </a:p>
          <a:p>
            <a:pPr lvl="1" eaLnBrk="1" hangingPunct="1">
              <a:lnSpc>
                <a:spcPct val="80000"/>
              </a:lnSpc>
            </a:pPr>
            <a:endParaRPr lang="zh-CN" altLang="en-US" dirty="0"/>
          </a:p>
          <a:p>
            <a:pPr eaLnBrk="1" hangingPunct="1">
              <a:lnSpc>
                <a:spcPct val="80000"/>
              </a:lnSpc>
            </a:pPr>
            <a:r>
              <a:rPr lang="zh-CN" altLang="en-US" dirty="0"/>
              <a:t>方法</a:t>
            </a:r>
            <a:r>
              <a:rPr lang="en-US" altLang="zh-CN" dirty="0"/>
              <a:t>2</a:t>
            </a:r>
          </a:p>
          <a:p>
            <a:pPr lvl="1" eaLnBrk="1" hangingPunct="1">
              <a:lnSpc>
                <a:spcPct val="80000"/>
              </a:lnSpc>
            </a:pPr>
            <a:r>
              <a:rPr lang="zh-CN" altLang="en-US" dirty="0"/>
              <a:t>用一系列筛子，网眼从大到小</a:t>
            </a:r>
          </a:p>
          <a:p>
            <a:pPr lvl="1" eaLnBrk="1" hangingPunct="1">
              <a:lnSpc>
                <a:spcPct val="80000"/>
              </a:lnSpc>
            </a:pPr>
            <a:r>
              <a:rPr lang="zh-CN" altLang="en-US" dirty="0"/>
              <a:t>非常容易被截住的巨石首先被排除，然后是大石头，再是小石头，沙砾，粗沙，最后是细沙</a:t>
            </a:r>
          </a:p>
        </p:txBody>
      </p:sp>
      <p:sp>
        <p:nvSpPr>
          <p:cNvPr id="46083" name="Rectangle 2"/>
          <p:cNvSpPr>
            <a:spLocks noGrp="1" noChangeArrowheads="1"/>
          </p:cNvSpPr>
          <p:nvPr>
            <p:ph type="title"/>
          </p:nvPr>
        </p:nvSpPr>
        <p:spPr/>
        <p:txBody>
          <a:bodyPr/>
          <a:lstStyle/>
          <a:p>
            <a:pPr eaLnBrk="1" hangingPunct="1"/>
            <a:r>
              <a:rPr lang="zh-CN" altLang="en-US"/>
              <a:t>类比一下</a:t>
            </a:r>
          </a:p>
        </p:txBody>
      </p:sp>
      <p:sp>
        <p:nvSpPr>
          <p:cNvPr id="46082"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CF950A10-1BE0-1342-B6BE-240AA524D884}" type="slidenum">
              <a:rPr lang="en-US" altLang="zh-CN" sz="1400">
                <a:latin typeface="Times New Roman" charset="0"/>
                <a:ea typeface="宋体" charset="-122"/>
              </a:rPr>
              <a:pPr>
                <a:spcBef>
                  <a:spcPct val="0"/>
                </a:spcBef>
                <a:buFontTx/>
                <a:buNone/>
              </a:pPr>
              <a:t>18</a:t>
            </a:fld>
            <a:endParaRPr lang="en-US" altLang="zh-CN" sz="1400">
              <a:latin typeface="Times New Roman" charset="0"/>
              <a:ea typeface="宋体" charset="-122"/>
            </a:endParaRPr>
          </a:p>
        </p:txBody>
      </p:sp>
    </p:spTree>
    <p:extLst>
      <p:ext uri="{BB962C8B-B14F-4D97-AF65-F5344CB8AC3E}">
        <p14:creationId xmlns:p14="http://schemas.microsoft.com/office/powerpoint/2010/main" val="46018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3"/>
          <p:cNvSpPr>
            <a:spLocks noGrp="1" noChangeArrowheads="1"/>
          </p:cNvSpPr>
          <p:nvPr>
            <p:ph sz="quarter" idx="10"/>
          </p:nvPr>
        </p:nvSpPr>
        <p:spPr>
          <a:prstGeom prst="rect">
            <a:avLst/>
          </a:prstGeom>
        </p:spPr>
        <p:txBody>
          <a:bodyPr/>
          <a:lstStyle/>
          <a:p>
            <a:pPr eaLnBrk="1" hangingPunct="1"/>
            <a:r>
              <a:rPr lang="zh-CN" altLang="en-US" dirty="0">
                <a:latin typeface="宋体" charset="-122"/>
              </a:rPr>
              <a:t>基于分级分类器的加速策略</a:t>
            </a:r>
          </a:p>
          <a:p>
            <a:pPr lvl="1" eaLnBrk="1" hangingPunct="1"/>
            <a:r>
              <a:rPr lang="zh-CN" altLang="en-US" dirty="0"/>
              <a:t>大量候选窗口可以利用非常少量的特征（简单快速的分类器）就可以排除是人脸的可能性！</a:t>
            </a:r>
          </a:p>
          <a:p>
            <a:pPr lvl="1" eaLnBrk="1" hangingPunct="1"/>
            <a:r>
              <a:rPr lang="zh-CN" altLang="en-US" dirty="0"/>
              <a:t>只有极少数需要大量的特征（更复杂的更慢的分类器来判别是否人脸）</a:t>
            </a:r>
          </a:p>
        </p:txBody>
      </p:sp>
      <p:sp>
        <p:nvSpPr>
          <p:cNvPr id="47107" name="Rectangle 2"/>
          <p:cNvSpPr>
            <a:spLocks noGrp="1" noChangeArrowheads="1"/>
          </p:cNvSpPr>
          <p:nvPr>
            <p:ph type="title"/>
          </p:nvPr>
        </p:nvSpPr>
        <p:spPr/>
        <p:txBody>
          <a:bodyPr/>
          <a:lstStyle/>
          <a:p>
            <a:pPr eaLnBrk="1" hangingPunct="1"/>
            <a:r>
              <a:rPr lang="zh-CN" altLang="en-US"/>
              <a:t>基于</a:t>
            </a:r>
            <a:r>
              <a:rPr lang="en-US" altLang="zh-CN"/>
              <a:t>AdaBoost</a:t>
            </a:r>
            <a:r>
              <a:rPr lang="zh-CN" altLang="en-US"/>
              <a:t>的快速人脸检测</a:t>
            </a:r>
          </a:p>
        </p:txBody>
      </p:sp>
      <p:sp>
        <p:nvSpPr>
          <p:cNvPr id="47106"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7CB33593-FD6C-7744-A158-32DEF03935EE}" type="slidenum">
              <a:rPr lang="en-US" altLang="zh-CN" sz="1400">
                <a:latin typeface="Times New Roman" charset="0"/>
                <a:ea typeface="宋体" charset="-122"/>
              </a:rPr>
              <a:pPr>
                <a:spcBef>
                  <a:spcPct val="0"/>
                </a:spcBef>
                <a:buFontTx/>
                <a:buNone/>
              </a:pPr>
              <a:t>19</a:t>
            </a:fld>
            <a:endParaRPr lang="en-US" altLang="zh-CN" sz="1400">
              <a:latin typeface="Times New Roman" charset="0"/>
              <a:ea typeface="宋体" charset="-122"/>
            </a:endParaRPr>
          </a:p>
        </p:txBody>
      </p:sp>
      <p:pic>
        <p:nvPicPr>
          <p:cNvPr id="47109" name="Picture 4" desc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89" y="3886200"/>
            <a:ext cx="701357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0" name="Group 5"/>
          <p:cNvGrpSpPr>
            <a:grpSpLocks/>
          </p:cNvGrpSpPr>
          <p:nvPr/>
        </p:nvGrpSpPr>
        <p:grpSpPr bwMode="auto">
          <a:xfrm>
            <a:off x="3727452" y="5295900"/>
            <a:ext cx="1087437" cy="1106488"/>
            <a:chOff x="4640" y="2628"/>
            <a:chExt cx="1446" cy="1335"/>
          </a:xfrm>
        </p:grpSpPr>
        <p:pic>
          <p:nvPicPr>
            <p:cNvPr id="47112" name="Picture 6" descr="FeatherTemplate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 y="2628"/>
              <a:ext cx="144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7" descr="pptfeathermode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 y="2628"/>
              <a:ext cx="144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8" descr="pptfeathermodel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 y="2628"/>
              <a:ext cx="144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Picture 9" descr="pptfeathermodel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 y="2628"/>
              <a:ext cx="144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10" descr="pptfeathermodel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0" y="2628"/>
              <a:ext cx="144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11" name="Line 11"/>
          <p:cNvSpPr>
            <a:spLocks noChangeShapeType="1"/>
          </p:cNvSpPr>
          <p:nvPr/>
        </p:nvSpPr>
        <p:spPr bwMode="auto">
          <a:xfrm flipV="1">
            <a:off x="4268788" y="4533900"/>
            <a:ext cx="0" cy="723900"/>
          </a:xfrm>
          <a:prstGeom prst="line">
            <a:avLst/>
          </a:prstGeom>
          <a:noFill/>
          <a:ln w="38100">
            <a:solidFill>
              <a:srgbClr val="0099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extLst>
      <p:ext uri="{BB962C8B-B14F-4D97-AF65-F5344CB8AC3E}">
        <p14:creationId xmlns:p14="http://schemas.microsoft.com/office/powerpoint/2010/main" val="1429022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74771" y="1437150"/>
            <a:ext cx="5074685"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推荐系统</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物体检测</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基于</a:t>
            </a:r>
            <a:r>
              <a:rPr kumimoji="1" lang="en-US" altLang="zh-CN" sz="2800" dirty="0" err="1" smtClean="0">
                <a:solidFill>
                  <a:srgbClr val="09405E"/>
                </a:solidFill>
                <a:latin typeface="微软雅黑" panose="020B0503020204020204" pitchFamily="34" charset="-122"/>
                <a:ea typeface="微软雅黑" panose="020B0503020204020204" pitchFamily="34" charset="-122"/>
              </a:rPr>
              <a:t>AdaBoost</a:t>
            </a:r>
            <a:r>
              <a:rPr kumimoji="1" lang="zh-CN" altLang="en-US" sz="2800" dirty="0" smtClean="0">
                <a:solidFill>
                  <a:srgbClr val="09405E"/>
                </a:solidFill>
                <a:latin typeface="微软雅黑" panose="020B0503020204020204" pitchFamily="34" charset="-122"/>
                <a:ea typeface="微软雅黑" panose="020B0503020204020204" pitchFamily="34" charset="-122"/>
              </a:rPr>
              <a:t>人脸检测</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基于深度学习的物体检测</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lvl="2"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Faster</a:t>
            </a:r>
            <a:r>
              <a:rPr kumimoji="1" lang="zh-CN" altLang="en-US" sz="2800" dirty="0" smtClean="0">
                <a:solidFill>
                  <a:srgbClr val="09405E"/>
                </a:solidFill>
                <a:latin typeface="微软雅黑" panose="020B0503020204020204" pitchFamily="34" charset="-122"/>
                <a:ea typeface="微软雅黑" panose="020B0503020204020204" pitchFamily="34" charset="-122"/>
              </a:rPr>
              <a:t> </a:t>
            </a:r>
            <a:r>
              <a:rPr kumimoji="1" lang="en-US" altLang="zh-CN" sz="2800" dirty="0" smtClean="0">
                <a:solidFill>
                  <a:srgbClr val="09405E"/>
                </a:solidFill>
                <a:latin typeface="微软雅黑" panose="020B0503020204020204" pitchFamily="34" charset="-122"/>
                <a:ea typeface="微软雅黑" panose="020B0503020204020204" pitchFamily="34" charset="-122"/>
              </a:rPr>
              <a:t>R-CNN</a:t>
            </a:r>
          </a:p>
          <a:p>
            <a:pPr lvl="2"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SSD/YOLO</a:t>
            </a:r>
          </a:p>
          <a:p>
            <a:pPr lvl="2"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 </a:t>
            </a:r>
            <a:r>
              <a:rPr kumimoji="1" lang="en-US" altLang="zh-CN" sz="2800" dirty="0" smtClean="0">
                <a:solidFill>
                  <a:srgbClr val="09405E"/>
                </a:solidFill>
                <a:latin typeface="微软雅黑" panose="020B0503020204020204" pitchFamily="34" charset="-122"/>
                <a:ea typeface="微软雅黑" panose="020B0503020204020204" pitchFamily="34" charset="-122"/>
              </a:rPr>
              <a:t>DERT</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3873733"/>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sz="quarter" idx="10"/>
          </p:nvPr>
        </p:nvSpPr>
        <p:spPr>
          <a:prstGeom prst="rect">
            <a:avLst/>
          </a:prstGeom>
        </p:spPr>
        <p:txBody>
          <a:bodyPr/>
          <a:lstStyle/>
          <a:p>
            <a:pPr eaLnBrk="1" hangingPunct="1"/>
            <a:r>
              <a:rPr lang="zh-CN" altLang="en-US" sz="2400" dirty="0"/>
              <a:t>采用由粗到细的思想（</a:t>
            </a:r>
            <a:r>
              <a:rPr lang="en-US" altLang="zh-CN" sz="2400" dirty="0"/>
              <a:t>coarse to fine</a:t>
            </a:r>
            <a:r>
              <a:rPr lang="zh-CN" altLang="en-US" sz="2400" dirty="0"/>
              <a:t>）</a:t>
            </a:r>
          </a:p>
          <a:p>
            <a:pPr lvl="1" eaLnBrk="1" hangingPunct="1"/>
            <a:r>
              <a:rPr lang="zh-CN" altLang="en-US" dirty="0"/>
              <a:t>将少量区分性好的特征构成的</a:t>
            </a:r>
            <a:r>
              <a:rPr lang="zh-CN" altLang="en-US" dirty="0">
                <a:solidFill>
                  <a:srgbClr val="C00000"/>
                </a:solidFill>
              </a:rPr>
              <a:t>简单分类器</a:t>
            </a:r>
            <a:r>
              <a:rPr lang="zh-CN" altLang="en-US" dirty="0"/>
              <a:t>置于前面若干层</a:t>
            </a:r>
          </a:p>
          <a:p>
            <a:pPr lvl="2" eaLnBrk="1" hangingPunct="1"/>
            <a:r>
              <a:rPr lang="zh-CN" altLang="en-US" sz="2400" dirty="0">
                <a:latin typeface="Microsoft YaHei" charset="-122"/>
                <a:ea typeface="Microsoft YaHei" charset="-122"/>
                <a:cs typeface="Microsoft YaHei" charset="-122"/>
              </a:rPr>
              <a:t>效果：放过检测</a:t>
            </a:r>
            <a:r>
              <a:rPr lang="zh-CN" altLang="en-US" sz="2400" dirty="0">
                <a:solidFill>
                  <a:srgbClr val="C00000"/>
                </a:solidFill>
                <a:latin typeface="Microsoft YaHei" charset="-122"/>
                <a:ea typeface="Microsoft YaHei" charset="-122"/>
                <a:cs typeface="Microsoft YaHei" charset="-122"/>
              </a:rPr>
              <a:t>绝大多数人脸</a:t>
            </a:r>
            <a:r>
              <a:rPr lang="zh-CN" altLang="en-US" sz="2400" dirty="0">
                <a:latin typeface="Microsoft YaHei" charset="-122"/>
                <a:ea typeface="Microsoft YaHei" charset="-122"/>
                <a:cs typeface="Microsoft YaHei" charset="-122"/>
              </a:rPr>
              <a:t>的同时，</a:t>
            </a:r>
            <a:r>
              <a:rPr lang="zh-CN" altLang="en-US" sz="2400" dirty="0">
                <a:solidFill>
                  <a:srgbClr val="C00000"/>
                </a:solidFill>
                <a:latin typeface="Microsoft YaHei" charset="-122"/>
                <a:ea typeface="Microsoft YaHei" charset="-122"/>
                <a:cs typeface="Microsoft YaHei" charset="-122"/>
              </a:rPr>
              <a:t>排除大量非脸</a:t>
            </a:r>
          </a:p>
          <a:p>
            <a:pPr lvl="1" eaLnBrk="1" hangingPunct="1"/>
            <a:r>
              <a:rPr lang="zh-CN" altLang="en-US" dirty="0"/>
              <a:t>后面层包含</a:t>
            </a:r>
            <a:r>
              <a:rPr lang="zh-CN" altLang="en-US" dirty="0">
                <a:solidFill>
                  <a:srgbClr val="C00000"/>
                </a:solidFill>
              </a:rPr>
              <a:t>更多次重要的特征</a:t>
            </a:r>
            <a:r>
              <a:rPr lang="zh-CN" altLang="en-US" dirty="0"/>
              <a:t>对非脸进行进一步</a:t>
            </a:r>
            <a:r>
              <a:rPr lang="zh-CN" altLang="en-US" dirty="0" smtClean="0"/>
              <a:t>排除</a:t>
            </a:r>
            <a:endParaRPr lang="en-US" altLang="zh-CN" dirty="0" smtClean="0"/>
          </a:p>
          <a:p>
            <a:pPr lvl="1" eaLnBrk="1" hangingPunct="1"/>
            <a:endParaRPr lang="zh-CN" altLang="en-US" dirty="0"/>
          </a:p>
          <a:p>
            <a:pPr eaLnBrk="1" hangingPunct="1"/>
            <a:r>
              <a:rPr lang="zh-CN" altLang="en-US" sz="2400" dirty="0"/>
              <a:t>训练方法关键思路</a:t>
            </a:r>
          </a:p>
          <a:p>
            <a:pPr lvl="1" eaLnBrk="1" hangingPunct="1"/>
            <a:r>
              <a:rPr lang="zh-CN" altLang="en-US" dirty="0"/>
              <a:t>每层训练</a:t>
            </a:r>
            <a:r>
              <a:rPr lang="zh-CN" altLang="en-US" dirty="0" smtClean="0"/>
              <a:t>用的</a:t>
            </a:r>
            <a:r>
              <a:rPr lang="zh-CN" altLang="en-US" dirty="0" smtClean="0">
                <a:solidFill>
                  <a:srgbClr val="C00000"/>
                </a:solidFill>
              </a:rPr>
              <a:t>非</a:t>
            </a:r>
            <a:r>
              <a:rPr lang="zh-CN" altLang="en-US" dirty="0">
                <a:solidFill>
                  <a:srgbClr val="C00000"/>
                </a:solidFill>
              </a:rPr>
              <a:t>脸样本</a:t>
            </a:r>
            <a:r>
              <a:rPr lang="zh-CN" altLang="en-US" dirty="0"/>
              <a:t>使用</a:t>
            </a:r>
            <a:r>
              <a:rPr lang="zh-CN" altLang="en-US" dirty="0">
                <a:solidFill>
                  <a:srgbClr val="C00000"/>
                </a:solidFill>
              </a:rPr>
              <a:t>前面层分类器误判</a:t>
            </a:r>
            <a:r>
              <a:rPr lang="zh-CN" altLang="en-US" dirty="0"/>
              <a:t>为人脸的那些样本</a:t>
            </a:r>
          </a:p>
        </p:txBody>
      </p:sp>
      <p:sp>
        <p:nvSpPr>
          <p:cNvPr id="48131" name="Rectangle 2"/>
          <p:cNvSpPr>
            <a:spLocks noGrp="1" noChangeArrowheads="1"/>
          </p:cNvSpPr>
          <p:nvPr>
            <p:ph type="title"/>
          </p:nvPr>
        </p:nvSpPr>
        <p:spPr/>
        <p:txBody>
          <a:bodyPr/>
          <a:lstStyle/>
          <a:p>
            <a:pPr eaLnBrk="1" hangingPunct="1"/>
            <a:r>
              <a:rPr lang="zh-CN" altLang="en-US"/>
              <a:t>分级分类器的构建</a:t>
            </a:r>
          </a:p>
        </p:txBody>
      </p:sp>
      <p:sp>
        <p:nvSpPr>
          <p:cNvPr id="48130"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48022587-8C85-1C43-9278-2682275102F0}" type="slidenum">
              <a:rPr lang="en-US" altLang="zh-CN" sz="1400">
                <a:latin typeface="Times New Roman" charset="0"/>
                <a:ea typeface="宋体" charset="-122"/>
              </a:rPr>
              <a:pPr>
                <a:spcBef>
                  <a:spcPct val="0"/>
                </a:spcBef>
                <a:buFontTx/>
                <a:buNone/>
              </a:pPr>
              <a:t>20</a:t>
            </a:fld>
            <a:endParaRPr lang="en-US" altLang="zh-CN" sz="1400">
              <a:latin typeface="Times New Roman" charset="0"/>
              <a:ea typeface="宋体" charset="-122"/>
            </a:endParaRPr>
          </a:p>
        </p:txBody>
      </p:sp>
    </p:spTree>
    <p:extLst>
      <p:ext uri="{BB962C8B-B14F-4D97-AF65-F5344CB8AC3E}">
        <p14:creationId xmlns:p14="http://schemas.microsoft.com/office/powerpoint/2010/main" val="1387959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endParaRPr kumimoji="1" lang="zh-CN" altLang="en-US"/>
          </a:p>
        </p:txBody>
      </p:sp>
      <p:sp>
        <p:nvSpPr>
          <p:cNvPr id="1305602" name="Rectangle 2"/>
          <p:cNvSpPr>
            <a:spLocks noGrp="1" noChangeArrowheads="1"/>
          </p:cNvSpPr>
          <p:nvPr>
            <p:ph type="title"/>
          </p:nvPr>
        </p:nvSpPr>
        <p:spPr/>
        <p:txBody>
          <a:bodyPr/>
          <a:lstStyle/>
          <a:p>
            <a:r>
              <a:rPr lang="zh-CN" altLang="en-US" sz="3600"/>
              <a:t>由粗到精的多阶段人脸检测器</a:t>
            </a:r>
          </a:p>
        </p:txBody>
      </p:sp>
      <p:sp>
        <p:nvSpPr>
          <p:cNvPr id="50178" name="灯片编号占位符 5"/>
          <p:cNvSpPr>
            <a:spLocks noGrp="1"/>
          </p:cNvSpPr>
          <p:nvPr>
            <p:ph type="sldNum" sz="quarter" idx="4294967295"/>
          </p:nvPr>
        </p:nvSpPr>
        <p:spPr>
          <a:xfrm>
            <a:off x="10287000" y="6032500"/>
            <a:ext cx="1905000" cy="422275"/>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fld id="{E66B1456-A5D3-D541-8A66-BC82551A6BA0}" type="slidenum">
              <a:rPr lang="en-US" altLang="zh-CN" sz="1400"/>
              <a:pPr/>
              <a:t>21</a:t>
            </a:fld>
            <a:endParaRPr lang="en-US" altLang="zh-CN" sz="1400"/>
          </a:p>
        </p:txBody>
      </p:sp>
      <p:pic>
        <p:nvPicPr>
          <p:cNvPr id="50180" name="Picture 3" descr="sn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2" y="1462088"/>
            <a:ext cx="720725" cy="652462"/>
          </a:xfrm>
          <a:prstGeom prst="rect">
            <a:avLst/>
          </a:prstGeom>
          <a:noFill/>
          <a:ln>
            <a:noFill/>
          </a:ln>
          <a:effectLst>
            <a:outerShdw blurRad="63500" dist="107763"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5604" name="Line 4"/>
          <p:cNvSpPr>
            <a:spLocks noChangeShapeType="1"/>
          </p:cNvSpPr>
          <p:nvPr/>
        </p:nvSpPr>
        <p:spPr bwMode="auto">
          <a:xfrm>
            <a:off x="1976438" y="2255838"/>
            <a:ext cx="6477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104" tIns="43214" rIns="83104" bIns="43214" anchor="ctr"/>
          <a:lstStyle/>
          <a:p>
            <a:pPr>
              <a:defRPr/>
            </a:pPr>
            <a:endParaRPr lang="zh-CN" altLang="en-US" sz="2216">
              <a:latin typeface="Times New Roman" panose="02020603050405020304" pitchFamily="18" charset="0"/>
            </a:endParaRPr>
          </a:p>
        </p:txBody>
      </p:sp>
      <p:sp>
        <p:nvSpPr>
          <p:cNvPr id="1305607" name="Rectangle 7"/>
          <p:cNvSpPr>
            <a:spLocks noChangeArrowheads="1"/>
          </p:cNvSpPr>
          <p:nvPr/>
        </p:nvSpPr>
        <p:spPr bwMode="auto">
          <a:xfrm>
            <a:off x="2120902" y="2389188"/>
            <a:ext cx="288925" cy="863600"/>
          </a:xfrm>
          <a:prstGeom prst="rect">
            <a:avLst/>
          </a:prstGeom>
          <a:solidFill>
            <a:srgbClr val="993300"/>
          </a:solidFill>
          <a:ln w="38100">
            <a:solidFill>
              <a:schemeClr val="tx1"/>
            </a:solidFill>
            <a:miter lim="800000"/>
            <a:headEnd/>
            <a:tailEnd/>
          </a:ln>
          <a:effectLst>
            <a:outerShdw blurRad="63500" dist="107763" dir="2700000" algn="ctr" rotWithShape="0">
              <a:schemeClr val="bg2">
                <a:alpha val="50000"/>
              </a:schemeClr>
            </a:outerShdw>
          </a:effectLst>
        </p:spPr>
        <p:txBody>
          <a:bodyPr wrap="none" lIns="83104" tIns="43214" rIns="83104" bIns="43214" anchor="ctr"/>
          <a:lstStyle/>
          <a:p>
            <a:pPr algn="ctr">
              <a:defRPr/>
            </a:pPr>
            <a:endParaRPr lang="zh-CN" altLang="zh-CN" sz="1662">
              <a:solidFill>
                <a:srgbClr val="000000"/>
              </a:solidFill>
              <a:latin typeface="Arial" panose="020B0604020202020204" pitchFamily="34" charset="0"/>
              <a:ea typeface="PMingLiU" pitchFamily="18" charset="-120"/>
            </a:endParaRPr>
          </a:p>
        </p:txBody>
      </p:sp>
      <p:sp>
        <p:nvSpPr>
          <p:cNvPr id="1305608" name="Oval 8"/>
          <p:cNvSpPr>
            <a:spLocks noChangeArrowheads="1"/>
          </p:cNvSpPr>
          <p:nvPr/>
        </p:nvSpPr>
        <p:spPr bwMode="auto">
          <a:xfrm>
            <a:off x="2192339" y="2520951"/>
            <a:ext cx="73025" cy="68263"/>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nchor="ctr"/>
          <a:lstStyle/>
          <a:p>
            <a:pPr>
              <a:defRPr/>
            </a:pPr>
            <a:endParaRPr lang="zh-CN" altLang="en-US" sz="2216">
              <a:latin typeface="Times New Roman" panose="02020603050405020304" pitchFamily="18" charset="0"/>
            </a:endParaRPr>
          </a:p>
        </p:txBody>
      </p:sp>
      <p:sp>
        <p:nvSpPr>
          <p:cNvPr id="1305609" name="Oval 9"/>
          <p:cNvSpPr>
            <a:spLocks noChangeArrowheads="1"/>
          </p:cNvSpPr>
          <p:nvPr/>
        </p:nvSpPr>
        <p:spPr bwMode="auto">
          <a:xfrm>
            <a:off x="2192339" y="2787651"/>
            <a:ext cx="73025" cy="68263"/>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nchor="ctr"/>
          <a:lstStyle/>
          <a:p>
            <a:pPr>
              <a:defRPr/>
            </a:pPr>
            <a:endParaRPr lang="zh-CN" altLang="en-US" sz="2216">
              <a:latin typeface="Times New Roman" panose="02020603050405020304" pitchFamily="18" charset="0"/>
            </a:endParaRPr>
          </a:p>
        </p:txBody>
      </p:sp>
      <p:sp>
        <p:nvSpPr>
          <p:cNvPr id="1305610" name="Oval 10"/>
          <p:cNvSpPr>
            <a:spLocks noChangeArrowheads="1"/>
          </p:cNvSpPr>
          <p:nvPr/>
        </p:nvSpPr>
        <p:spPr bwMode="auto">
          <a:xfrm>
            <a:off x="2192339" y="2654301"/>
            <a:ext cx="73025" cy="68263"/>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nchor="ctr"/>
          <a:lstStyle/>
          <a:p>
            <a:pPr>
              <a:defRPr/>
            </a:pPr>
            <a:endParaRPr lang="zh-CN" altLang="en-US" sz="2216">
              <a:latin typeface="Times New Roman" panose="02020603050405020304" pitchFamily="18" charset="0"/>
            </a:endParaRPr>
          </a:p>
        </p:txBody>
      </p:sp>
      <p:sp>
        <p:nvSpPr>
          <p:cNvPr id="1305611" name="Oval 11"/>
          <p:cNvSpPr>
            <a:spLocks noChangeArrowheads="1"/>
          </p:cNvSpPr>
          <p:nvPr/>
        </p:nvSpPr>
        <p:spPr bwMode="auto">
          <a:xfrm>
            <a:off x="2192339" y="2919413"/>
            <a:ext cx="73025" cy="68262"/>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nchor="ctr"/>
          <a:lstStyle/>
          <a:p>
            <a:pPr>
              <a:defRPr/>
            </a:pPr>
            <a:endParaRPr lang="zh-CN" altLang="en-US" sz="2216">
              <a:latin typeface="Times New Roman" panose="02020603050405020304" pitchFamily="18" charset="0"/>
            </a:endParaRPr>
          </a:p>
        </p:txBody>
      </p:sp>
      <p:sp>
        <p:nvSpPr>
          <p:cNvPr id="1305612" name="Oval 12"/>
          <p:cNvSpPr>
            <a:spLocks noChangeArrowheads="1"/>
          </p:cNvSpPr>
          <p:nvPr/>
        </p:nvSpPr>
        <p:spPr bwMode="auto">
          <a:xfrm>
            <a:off x="2192339" y="3054351"/>
            <a:ext cx="73025" cy="66675"/>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nchor="ctr"/>
          <a:lstStyle/>
          <a:p>
            <a:pPr>
              <a:defRPr/>
            </a:pPr>
            <a:endParaRPr lang="zh-CN" altLang="en-US" sz="2216">
              <a:latin typeface="Times New Roman" panose="02020603050405020304" pitchFamily="18" charset="0"/>
            </a:endParaRPr>
          </a:p>
        </p:txBody>
      </p:sp>
      <p:sp>
        <p:nvSpPr>
          <p:cNvPr id="1305613" name="Text Box 13"/>
          <p:cNvSpPr txBox="1">
            <a:spLocks noChangeArrowheads="1"/>
          </p:cNvSpPr>
          <p:nvPr/>
        </p:nvSpPr>
        <p:spPr bwMode="auto">
          <a:xfrm>
            <a:off x="1604964" y="3376613"/>
            <a:ext cx="1387475" cy="292100"/>
          </a:xfrm>
          <a:prstGeom prst="rect">
            <a:avLst/>
          </a:prstGeom>
          <a:solidFill>
            <a:schemeClr val="tx1"/>
          </a:solidFill>
          <a:ln w="38100">
            <a:solidFill>
              <a:schemeClr val="bg2"/>
            </a:solidFill>
            <a:miter lim="800000"/>
            <a:headEnd/>
            <a:tailEnd/>
          </a:ln>
          <a:effectLst>
            <a:outerShdw blurRad="63500" dist="107763" dir="2700000" algn="ctr" rotWithShape="0">
              <a:schemeClr val="bg2">
                <a:alpha val="50000"/>
              </a:schemeClr>
            </a:outerShdw>
          </a:effectLst>
        </p:spPr>
        <p:txBody>
          <a:bodyPr wrap="none">
            <a:spAutoFit/>
          </a:bodyPr>
          <a:lstStyle/>
          <a:p>
            <a:pPr algn="ctr">
              <a:defRPr/>
            </a:pPr>
            <a:r>
              <a:rPr lang="en-US" altLang="zh-CN" sz="1293" b="1" dirty="0" err="1">
                <a:solidFill>
                  <a:srgbClr val="000000"/>
                </a:solidFill>
                <a:latin typeface="Arial" panose="020B0604020202020204" pitchFamily="34" charset="0"/>
                <a:ea typeface="PMingLiU" pitchFamily="18" charset="-120"/>
              </a:rPr>
              <a:t>Haar</a:t>
            </a:r>
            <a:r>
              <a:rPr lang="en-US" altLang="zh-CN" sz="1293" b="1" dirty="0">
                <a:solidFill>
                  <a:srgbClr val="000000"/>
                </a:solidFill>
                <a:latin typeface="Arial" panose="020B0604020202020204" pitchFamily="34" charset="0"/>
                <a:ea typeface="PMingLiU" pitchFamily="18" charset="-120"/>
              </a:rPr>
              <a:t>-like</a:t>
            </a:r>
            <a:r>
              <a:rPr lang="zh-CN" altLang="en-US" sz="1293" b="1" dirty="0">
                <a:solidFill>
                  <a:srgbClr val="000000"/>
                </a:solidFill>
                <a:latin typeface="Arial" panose="020B0604020202020204" pitchFamily="34" charset="0"/>
                <a:ea typeface="PMingLiU" pitchFamily="18" charset="-120"/>
              </a:rPr>
              <a:t>特征集</a:t>
            </a:r>
            <a:endParaRPr lang="en-US" altLang="zh-TW" sz="1293" b="1" dirty="0">
              <a:solidFill>
                <a:srgbClr val="000000"/>
              </a:solidFill>
              <a:latin typeface="Arial" panose="020B0604020202020204" pitchFamily="34" charset="0"/>
              <a:ea typeface="PMingLiU" pitchFamily="18" charset="-120"/>
            </a:endParaRPr>
          </a:p>
        </p:txBody>
      </p:sp>
      <p:grpSp>
        <p:nvGrpSpPr>
          <p:cNvPr id="2" name="组合 1"/>
          <p:cNvGrpSpPr>
            <a:grpSpLocks/>
          </p:cNvGrpSpPr>
          <p:nvPr/>
        </p:nvGrpSpPr>
        <p:grpSpPr bwMode="auto">
          <a:xfrm>
            <a:off x="2697163" y="1592263"/>
            <a:ext cx="2509838" cy="2876550"/>
            <a:chOff x="1172893" y="1592098"/>
            <a:chExt cx="2509833" cy="2875965"/>
          </a:xfrm>
        </p:grpSpPr>
        <p:sp>
          <p:nvSpPr>
            <p:cNvPr id="1305605" name="AutoShape 5"/>
            <p:cNvSpPr>
              <a:spLocks noChangeArrowheads="1"/>
            </p:cNvSpPr>
            <p:nvPr/>
          </p:nvSpPr>
          <p:spPr bwMode="auto">
            <a:xfrm>
              <a:off x="1172893" y="1990810"/>
              <a:ext cx="2160669" cy="797425"/>
            </a:xfrm>
            <a:prstGeom prst="roundRect">
              <a:avLst>
                <a:gd name="adj" fmla="val 16667"/>
              </a:avLst>
            </a:prstGeom>
            <a:solidFill>
              <a:srgbClr val="99CC00"/>
            </a:solidFill>
            <a:ln w="38100">
              <a:solidFill>
                <a:schemeClr val="tx1"/>
              </a:solidFill>
              <a:round/>
              <a:headEnd/>
              <a:tailEnd/>
            </a:ln>
            <a:effectLst>
              <a:outerShdw blurRad="63500" dist="107763" dir="2700000" algn="ctr" rotWithShape="0">
                <a:schemeClr val="bg2">
                  <a:alpha val="50000"/>
                </a:schemeClr>
              </a:outerShdw>
            </a:effectLst>
          </p:spPr>
          <p:txBody>
            <a:bodyPr wrap="none"/>
            <a:lstStyle/>
            <a:p>
              <a:pPr algn="ctr">
                <a:defRPr/>
              </a:pPr>
              <a:r>
                <a:rPr lang="en-US" altLang="zh-TW" sz="1662" dirty="0" err="1">
                  <a:solidFill>
                    <a:srgbClr val="000000"/>
                  </a:solidFill>
                  <a:latin typeface="Arial" panose="020B0604020202020204" pitchFamily="34" charset="0"/>
                  <a:ea typeface="PMingLiU" pitchFamily="18" charset="-120"/>
                </a:rPr>
                <a:t>AdaBoost</a:t>
              </a:r>
              <a:r>
                <a:rPr lang="en-US" altLang="zh-TW" sz="1662" dirty="0">
                  <a:solidFill>
                    <a:srgbClr val="000000"/>
                  </a:solidFill>
                  <a:latin typeface="Arial" panose="020B0604020202020204" pitchFamily="34" charset="0"/>
                  <a:ea typeface="PMingLiU" pitchFamily="18" charset="-120"/>
                </a:rPr>
                <a:t> </a:t>
              </a:r>
              <a:r>
                <a:rPr lang="en-US" altLang="zh-CN" sz="1662" dirty="0">
                  <a:solidFill>
                    <a:srgbClr val="000000"/>
                  </a:solidFill>
                  <a:latin typeface="Arial" panose="020B0604020202020204" pitchFamily="34" charset="0"/>
                  <a:ea typeface="PMingLiU" pitchFamily="18" charset="-120"/>
                </a:rPr>
                <a:t>#1</a:t>
              </a:r>
              <a:endParaRPr lang="en-US" altLang="zh-TW" sz="1662" dirty="0">
                <a:solidFill>
                  <a:srgbClr val="000000"/>
                </a:solidFill>
                <a:latin typeface="Arial" panose="020B0604020202020204" pitchFamily="34" charset="0"/>
                <a:ea typeface="PMingLiU" pitchFamily="18" charset="-120"/>
              </a:endParaRPr>
            </a:p>
            <a:p>
              <a:pPr algn="ctr">
                <a:defRPr/>
              </a:pPr>
              <a:endParaRPr lang="zh-TW" altLang="en-US" sz="1662" dirty="0">
                <a:solidFill>
                  <a:srgbClr val="000000"/>
                </a:solidFill>
                <a:latin typeface="Arial" panose="020B0604020202020204" pitchFamily="34" charset="0"/>
                <a:ea typeface="PMingLiU" pitchFamily="18" charset="-120"/>
              </a:endParaRPr>
            </a:p>
          </p:txBody>
        </p:sp>
        <p:graphicFrame>
          <p:nvGraphicFramePr>
            <p:cNvPr id="50222" name="Object 6"/>
            <p:cNvGraphicFramePr>
              <a:graphicFrameLocks noChangeAspect="1"/>
            </p:cNvGraphicFramePr>
            <p:nvPr/>
          </p:nvGraphicFramePr>
          <p:xfrm>
            <a:off x="2036281" y="2389523"/>
            <a:ext cx="227207" cy="297569"/>
          </p:xfrm>
          <a:graphic>
            <a:graphicData uri="http://schemas.openxmlformats.org/presentationml/2006/ole">
              <mc:AlternateContent xmlns:mc="http://schemas.openxmlformats.org/markup-compatibility/2006">
                <mc:Choice xmlns:v="urn:schemas-microsoft-com:vml" Requires="v">
                  <p:oleObj spid="_x0000_s78134" name="方程式" r:id="rId4" imgW="152268" imgH="215713" progId="Equation.3">
                    <p:embed/>
                  </p:oleObj>
                </mc:Choice>
                <mc:Fallback>
                  <p:oleObj name="方程式" r:id="rId4" imgW="152268" imgH="2157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6281" y="2389523"/>
                          <a:ext cx="227207" cy="297569"/>
                        </a:xfrm>
                        <a:prstGeom prst="rect">
                          <a:avLst/>
                        </a:prstGeom>
                        <a:solidFill>
                          <a:srgbClr val="FFFF99"/>
                        </a:solidFill>
                        <a:ln w="38100">
                          <a:solidFill>
                            <a:schemeClr val="bg2"/>
                          </a:solidFill>
                          <a:prstDash val="sysDot"/>
                          <a:miter lim="800000"/>
                          <a:headEnd/>
                          <a:tailEnd/>
                        </a:ln>
                        <a:effectLst>
                          <a:outerShdw blurRad="63500" dist="107763" dir="2700000" algn="ctr" rotWithShape="0">
                            <a:schemeClr val="bg2">
                              <a:alpha val="50000"/>
                            </a:schemeClr>
                          </a:outerShdw>
                        </a:effectLst>
                      </p:spPr>
                    </p:pic>
                  </p:oleObj>
                </mc:Fallback>
              </mc:AlternateContent>
            </a:graphicData>
          </a:graphic>
        </p:graphicFrame>
        <p:sp>
          <p:nvSpPr>
            <p:cNvPr id="1305615" name="Text Box 15"/>
            <p:cNvSpPr txBox="1">
              <a:spLocks noChangeArrowheads="1"/>
            </p:cNvSpPr>
            <p:nvPr/>
          </p:nvSpPr>
          <p:spPr bwMode="auto">
            <a:xfrm>
              <a:off x="1921082" y="1592098"/>
              <a:ext cx="633506" cy="276943"/>
            </a:xfrm>
            <a:prstGeom prst="rect">
              <a:avLst/>
            </a:prstGeom>
            <a:solidFill>
              <a:schemeClr val="tx1"/>
            </a:solidFill>
            <a:ln w="38100">
              <a:solidFill>
                <a:schemeClr val="bg2"/>
              </a:solidFill>
              <a:miter lim="800000"/>
              <a:headEnd/>
              <a:tailEnd/>
            </a:ln>
            <a:effectLst>
              <a:outerShdw blurRad="63500" dist="107763" dir="2700000" algn="ctr" rotWithShape="0">
                <a:schemeClr val="bg2">
                  <a:alpha val="50000"/>
                </a:schemeClr>
              </a:outerShdw>
            </a:effectLst>
          </p:spPr>
          <p:txBody>
            <a:bodyPr wrap="none">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a:r>
                <a:rPr lang="zh-CN" altLang="en-US" sz="1200" b="1">
                  <a:solidFill>
                    <a:srgbClr val="000000"/>
                  </a:solidFill>
                  <a:latin typeface="微软雅黑" charset="-122"/>
                  <a:ea typeface="微软雅黑" charset="-122"/>
                </a:rPr>
                <a:t>阶段</a:t>
              </a:r>
              <a:r>
                <a:rPr lang="en-US" altLang="zh-TW" sz="1200" b="1">
                  <a:solidFill>
                    <a:srgbClr val="000000"/>
                  </a:solidFill>
                  <a:latin typeface="微软雅黑" charset="-122"/>
                  <a:ea typeface="微软雅黑" charset="-122"/>
                </a:rPr>
                <a:t> 1</a:t>
              </a:r>
            </a:p>
          </p:txBody>
        </p:sp>
        <p:sp>
          <p:nvSpPr>
            <p:cNvPr id="1305616" name="Line 16"/>
            <p:cNvSpPr>
              <a:spLocks noChangeShapeType="1"/>
            </p:cNvSpPr>
            <p:nvPr/>
          </p:nvSpPr>
          <p:spPr bwMode="auto">
            <a:xfrm flipH="1">
              <a:off x="2263504" y="2849142"/>
              <a:ext cx="0" cy="122053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104" tIns="43214" rIns="83104" bIns="43214" anchor="ctr"/>
            <a:lstStyle/>
            <a:p>
              <a:pPr>
                <a:defRPr/>
              </a:pPr>
              <a:endParaRPr lang="zh-CN" altLang="en-US" sz="2216">
                <a:latin typeface="Times New Roman" panose="02020603050405020304" pitchFamily="18" charset="0"/>
              </a:endParaRPr>
            </a:p>
          </p:txBody>
        </p:sp>
        <p:sp>
          <p:nvSpPr>
            <p:cNvPr id="1305617" name="Text Box 17"/>
            <p:cNvSpPr txBox="1">
              <a:spLocks noChangeArrowheads="1"/>
            </p:cNvSpPr>
            <p:nvPr/>
          </p:nvSpPr>
          <p:spPr bwMode="auto">
            <a:xfrm>
              <a:off x="1830117" y="4125233"/>
              <a:ext cx="808036" cy="34283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r>
                <a:rPr lang="zh-CN" altLang="en-US" sz="1600">
                  <a:latin typeface="微软雅黑" charset="-122"/>
                  <a:ea typeface="微软雅黑" charset="-122"/>
                </a:rPr>
                <a:t>非人脸</a:t>
              </a:r>
              <a:endParaRPr lang="en-US" altLang="zh-TW" sz="1600">
                <a:latin typeface="微软雅黑" charset="-122"/>
                <a:ea typeface="微软雅黑" charset="-122"/>
              </a:endParaRPr>
            </a:p>
          </p:txBody>
        </p:sp>
        <p:sp>
          <p:nvSpPr>
            <p:cNvPr id="50226" name="Text Box 45"/>
            <p:cNvSpPr txBox="1">
              <a:spLocks noChangeArrowheads="1"/>
            </p:cNvSpPr>
            <p:nvPr/>
          </p:nvSpPr>
          <p:spPr bwMode="auto">
            <a:xfrm>
              <a:off x="2332383" y="3228790"/>
              <a:ext cx="1350343" cy="523220"/>
            </a:xfrm>
            <a:prstGeom prst="rect">
              <a:avLst/>
            </a:prstGeom>
            <a:solidFill>
              <a:srgbClr val="FFFF99"/>
            </a:solidFill>
            <a:ln w="12700">
              <a:solidFill>
                <a:schemeClr val="bg2"/>
              </a:solidFill>
              <a:prstDash val="sysDot"/>
              <a:miter lim="800000"/>
              <a:headEnd/>
              <a:tailEnd/>
            </a:ln>
            <a:effectLst/>
            <a:extLst>
              <a:ext uri="{AF507438-7753-43E0-B8FC-AC1667EBCBE1}">
                <a14:hiddenEffects xmlns:a14="http://schemas.microsoft.com/office/drawing/2010/main">
                  <a:effectLst>
                    <a:outerShdw blurRad="63500" dist="107763" dir="2700000" algn="ctr" rotWithShape="0">
                      <a:schemeClr val="bg2">
                        <a:alpha val="50000"/>
                      </a:schemeClr>
                    </a:outerShdw>
                  </a:effectLst>
                </a14:hiddenEffects>
              </a:ext>
            </a:extLst>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a:r>
                <a:rPr lang="en-US" altLang="zh-TW" sz="1400" b="1">
                  <a:solidFill>
                    <a:srgbClr val="000000"/>
                  </a:solidFill>
                  <a:latin typeface="Arial" charset="0"/>
                  <a:ea typeface="PMingLiU" charset="-120"/>
                </a:rPr>
                <a:t>99.9% </a:t>
              </a:r>
              <a:r>
                <a:rPr lang="zh-CN" altLang="en-US" sz="1400" b="1">
                  <a:solidFill>
                    <a:srgbClr val="000000"/>
                  </a:solidFill>
                  <a:latin typeface="Arial" charset="0"/>
                  <a:ea typeface="PMingLiU" charset="-120"/>
                </a:rPr>
                <a:t>检测率</a:t>
              </a:r>
              <a:endParaRPr lang="en-US" altLang="zh-CN" sz="1400" b="1">
                <a:solidFill>
                  <a:srgbClr val="000000"/>
                </a:solidFill>
                <a:latin typeface="Arial" charset="0"/>
                <a:ea typeface="PMingLiU" charset="-120"/>
              </a:endParaRPr>
            </a:p>
            <a:p>
              <a:pPr algn="ctr"/>
              <a:r>
                <a:rPr lang="en-US" altLang="zh-TW" sz="1400" b="1">
                  <a:solidFill>
                    <a:srgbClr val="000000"/>
                  </a:solidFill>
                  <a:latin typeface="Arial" charset="0"/>
                  <a:ea typeface="PMingLiU" charset="-120"/>
                </a:rPr>
                <a:t>50% </a:t>
              </a:r>
              <a:r>
                <a:rPr lang="zh-CN" altLang="en-US" sz="1400" b="1">
                  <a:solidFill>
                    <a:srgbClr val="000000"/>
                  </a:solidFill>
                  <a:latin typeface="Arial" charset="0"/>
                  <a:ea typeface="PMingLiU" charset="-120"/>
                </a:rPr>
                <a:t>误检率</a:t>
              </a:r>
              <a:endParaRPr lang="en-US" altLang="zh-TW" sz="1400" b="1">
                <a:solidFill>
                  <a:srgbClr val="000000"/>
                </a:solidFill>
                <a:latin typeface="Arial" charset="0"/>
                <a:ea typeface="PMingLiU" charset="-120"/>
              </a:endParaRPr>
            </a:p>
          </p:txBody>
        </p:sp>
        <p:graphicFrame>
          <p:nvGraphicFramePr>
            <p:cNvPr id="50227" name="Object 46"/>
            <p:cNvGraphicFramePr>
              <a:graphicFrameLocks noChangeAspect="1"/>
            </p:cNvGraphicFramePr>
            <p:nvPr/>
          </p:nvGraphicFramePr>
          <p:xfrm>
            <a:off x="2332383" y="2380728"/>
            <a:ext cx="246264" cy="315159"/>
          </p:xfrm>
          <a:graphic>
            <a:graphicData uri="http://schemas.openxmlformats.org/presentationml/2006/ole">
              <mc:AlternateContent xmlns:mc="http://schemas.openxmlformats.org/markup-compatibility/2006">
                <mc:Choice xmlns:v="urn:schemas-microsoft-com:vml" Requires="v">
                  <p:oleObj spid="_x0000_s78135" name="Equation" r:id="rId6" imgW="165028" imgH="228501" progId="Equation.DSMT4">
                    <p:embed/>
                  </p:oleObj>
                </mc:Choice>
                <mc:Fallback>
                  <p:oleObj name="Equation" r:id="rId6" imgW="165028"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83" y="2380728"/>
                          <a:ext cx="246264" cy="315159"/>
                        </a:xfrm>
                        <a:prstGeom prst="rect">
                          <a:avLst/>
                        </a:prstGeom>
                        <a:solidFill>
                          <a:srgbClr val="FFFF99"/>
                        </a:solidFill>
                        <a:ln w="38100">
                          <a:solidFill>
                            <a:schemeClr val="bg2"/>
                          </a:solidFill>
                          <a:prstDash val="sysDot"/>
                          <a:miter lim="800000"/>
                          <a:headEnd/>
                          <a:tailEnd/>
                        </a:ln>
                        <a:effectLst>
                          <a:outerShdw blurRad="63500" dist="107763" dir="2700000" algn="ctr" rotWithShape="0">
                            <a:schemeClr val="bg2">
                              <a:alpha val="50000"/>
                            </a:schemeClr>
                          </a:outerShdw>
                        </a:effectLst>
                      </p:spPr>
                    </p:pic>
                  </p:oleObj>
                </mc:Fallback>
              </mc:AlternateContent>
            </a:graphicData>
          </a:graphic>
        </p:graphicFrame>
      </p:grpSp>
      <p:grpSp>
        <p:nvGrpSpPr>
          <p:cNvPr id="3" name="组合 2"/>
          <p:cNvGrpSpPr>
            <a:grpSpLocks/>
          </p:cNvGrpSpPr>
          <p:nvPr/>
        </p:nvGrpSpPr>
        <p:grpSpPr bwMode="auto">
          <a:xfrm>
            <a:off x="4892676" y="1581151"/>
            <a:ext cx="3078162" cy="2887663"/>
            <a:chOff x="3368034" y="1581525"/>
            <a:chExt cx="3078535" cy="2887734"/>
          </a:xfrm>
        </p:grpSpPr>
        <p:grpSp>
          <p:nvGrpSpPr>
            <p:cNvPr id="50207" name="Group 18"/>
            <p:cNvGrpSpPr>
              <a:grpSpLocks/>
            </p:cNvGrpSpPr>
            <p:nvPr/>
          </p:nvGrpSpPr>
          <p:grpSpPr bwMode="auto">
            <a:xfrm>
              <a:off x="3368034" y="1581525"/>
              <a:ext cx="2556656" cy="2887734"/>
              <a:chOff x="2359" y="1937"/>
              <a:chExt cx="1611" cy="1970"/>
            </a:xfrm>
          </p:grpSpPr>
          <p:sp>
            <p:nvSpPr>
              <p:cNvPr id="1305619" name="AutoShape 19"/>
              <p:cNvSpPr>
                <a:spLocks noChangeArrowheads="1"/>
              </p:cNvSpPr>
              <p:nvPr/>
            </p:nvSpPr>
            <p:spPr bwMode="auto">
              <a:xfrm>
                <a:off x="2813" y="2209"/>
                <a:ext cx="1157" cy="544"/>
              </a:xfrm>
              <a:prstGeom prst="roundRect">
                <a:avLst>
                  <a:gd name="adj" fmla="val 16667"/>
                </a:avLst>
              </a:prstGeom>
              <a:solidFill>
                <a:srgbClr val="99CC00"/>
              </a:solidFill>
              <a:ln w="38100">
                <a:solidFill>
                  <a:schemeClr val="tx1"/>
                </a:solidFill>
                <a:round/>
                <a:headEnd/>
                <a:tailEnd/>
              </a:ln>
              <a:effectLst>
                <a:outerShdw blurRad="63500" dist="107763" dir="2700000" algn="ctr" rotWithShape="0">
                  <a:schemeClr val="bg2">
                    <a:alpha val="50000"/>
                  </a:schemeClr>
                </a:outerShdw>
              </a:effectLst>
            </p:spPr>
            <p:txBody>
              <a:bodyPr wrap="none"/>
              <a:lstStyle/>
              <a:p>
                <a:pPr algn="ctr">
                  <a:defRPr/>
                </a:pPr>
                <a:r>
                  <a:rPr lang="en-US" altLang="zh-TW" sz="1662" dirty="0" err="1">
                    <a:solidFill>
                      <a:srgbClr val="000000"/>
                    </a:solidFill>
                    <a:latin typeface="微软雅黑" panose="020B0503020204020204" pitchFamily="34" charset="-122"/>
                    <a:ea typeface="微软雅黑" panose="020B0503020204020204" pitchFamily="34" charset="-122"/>
                  </a:rPr>
                  <a:t>AdaBoost</a:t>
                </a:r>
                <a:r>
                  <a:rPr lang="en-US" altLang="zh-TW" sz="1662" dirty="0">
                    <a:solidFill>
                      <a:srgbClr val="000000"/>
                    </a:solidFill>
                    <a:latin typeface="微软雅黑" panose="020B0503020204020204" pitchFamily="34" charset="-122"/>
                    <a:ea typeface="微软雅黑" panose="020B0503020204020204" pitchFamily="34" charset="-122"/>
                  </a:rPr>
                  <a:t> </a:t>
                </a:r>
                <a:r>
                  <a:rPr lang="en-US" altLang="zh-CN" sz="1662" dirty="0">
                    <a:solidFill>
                      <a:srgbClr val="000000"/>
                    </a:solidFill>
                    <a:latin typeface="微软雅黑" panose="020B0503020204020204" pitchFamily="34" charset="-122"/>
                    <a:ea typeface="微软雅黑" panose="020B0503020204020204" pitchFamily="34" charset="-122"/>
                  </a:rPr>
                  <a:t>#2</a:t>
                </a:r>
              </a:p>
              <a:p>
                <a:pPr algn="ctr">
                  <a:defRPr/>
                </a:pPr>
                <a:endParaRPr lang="zh-TW" altLang="en-US" sz="1662" dirty="0">
                  <a:solidFill>
                    <a:srgbClr val="000000"/>
                  </a:solidFill>
                  <a:latin typeface="微软雅黑" panose="020B0503020204020204" pitchFamily="34" charset="-122"/>
                  <a:ea typeface="微软雅黑" panose="020B0503020204020204" pitchFamily="34" charset="-122"/>
                </a:endParaRPr>
              </a:p>
            </p:txBody>
          </p:sp>
          <p:sp>
            <p:nvSpPr>
              <p:cNvPr id="1305620" name="Text Box 20"/>
              <p:cNvSpPr txBox="1">
                <a:spLocks noChangeArrowheads="1"/>
              </p:cNvSpPr>
              <p:nvPr/>
            </p:nvSpPr>
            <p:spPr bwMode="auto">
              <a:xfrm>
                <a:off x="3327" y="1937"/>
                <a:ext cx="399" cy="189"/>
              </a:xfrm>
              <a:prstGeom prst="rect">
                <a:avLst/>
              </a:prstGeom>
              <a:solidFill>
                <a:schemeClr val="tx1"/>
              </a:solidFill>
              <a:ln w="38100">
                <a:solidFill>
                  <a:schemeClr val="bg2"/>
                </a:solidFill>
                <a:miter lim="800000"/>
                <a:headEnd/>
                <a:tailEnd/>
              </a:ln>
              <a:effectLst>
                <a:outerShdw blurRad="63500" dist="107763" dir="2700000" algn="ctr" rotWithShape="0">
                  <a:schemeClr val="bg2">
                    <a:alpha val="50000"/>
                  </a:schemeClr>
                </a:outerShdw>
              </a:effectLst>
            </p:spPr>
            <p:txBody>
              <a:bodyPr wrap="none">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a:r>
                  <a:rPr lang="zh-CN" altLang="en-US" sz="1200" b="1">
                    <a:solidFill>
                      <a:srgbClr val="000000"/>
                    </a:solidFill>
                    <a:latin typeface="微软雅黑" charset="-122"/>
                    <a:ea typeface="微软雅黑" charset="-122"/>
                  </a:rPr>
                  <a:t>阶段 </a:t>
                </a:r>
                <a:r>
                  <a:rPr lang="en-US" altLang="zh-TW" sz="1200" b="1">
                    <a:solidFill>
                      <a:srgbClr val="000000"/>
                    </a:solidFill>
                    <a:latin typeface="微软雅黑" charset="-122"/>
                    <a:ea typeface="微软雅黑" charset="-122"/>
                  </a:rPr>
                  <a:t>2</a:t>
                </a:r>
              </a:p>
            </p:txBody>
          </p:sp>
          <p:graphicFrame>
            <p:nvGraphicFramePr>
              <p:cNvPr id="50211" name="Object 21"/>
              <p:cNvGraphicFramePr>
                <a:graphicFrameLocks noChangeAspect="1"/>
              </p:cNvGraphicFramePr>
              <p:nvPr/>
            </p:nvGraphicFramePr>
            <p:xfrm>
              <a:off x="2903" y="2481"/>
              <a:ext cx="143" cy="203"/>
            </p:xfrm>
            <a:graphic>
              <a:graphicData uri="http://schemas.openxmlformats.org/presentationml/2006/ole">
                <mc:AlternateContent xmlns:mc="http://schemas.openxmlformats.org/markup-compatibility/2006">
                  <mc:Choice xmlns:v="urn:schemas-microsoft-com:vml" Requires="v">
                    <p:oleObj spid="_x0000_s78136" name="方程式" r:id="rId8" imgW="152268" imgH="215713" progId="Equation.3">
                      <p:embed/>
                    </p:oleObj>
                  </mc:Choice>
                  <mc:Fallback>
                    <p:oleObj name="方程式" r:id="rId8" imgW="152268" imgH="2157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3" y="2481"/>
                            <a:ext cx="143" cy="203"/>
                          </a:xfrm>
                          <a:prstGeom prst="rect">
                            <a:avLst/>
                          </a:prstGeom>
                          <a:solidFill>
                            <a:srgbClr val="FFFF99"/>
                          </a:solidFill>
                          <a:ln w="38100">
                            <a:solidFill>
                              <a:schemeClr val="bg2"/>
                            </a:solidFill>
                            <a:prstDash val="sysDot"/>
                            <a:miter lim="800000"/>
                            <a:headEnd/>
                            <a:tailEnd/>
                          </a:ln>
                          <a:effectLst>
                            <a:outerShdw blurRad="63500" dist="107763" dir="2700000" algn="ctr" rotWithShape="0">
                              <a:schemeClr val="bg2">
                                <a:alpha val="50000"/>
                              </a:schemeClr>
                            </a:outerShdw>
                          </a:effectLst>
                        </p:spPr>
                      </p:pic>
                    </p:oleObj>
                  </mc:Fallback>
                </mc:AlternateContent>
              </a:graphicData>
            </a:graphic>
          </p:graphicFrame>
          <p:graphicFrame>
            <p:nvGraphicFramePr>
              <p:cNvPr id="50212" name="Object 22"/>
              <p:cNvGraphicFramePr>
                <a:graphicFrameLocks noChangeAspect="1"/>
              </p:cNvGraphicFramePr>
              <p:nvPr/>
            </p:nvGraphicFramePr>
            <p:xfrm>
              <a:off x="3170" y="2481"/>
              <a:ext cx="155" cy="203"/>
            </p:xfrm>
            <a:graphic>
              <a:graphicData uri="http://schemas.openxmlformats.org/presentationml/2006/ole">
                <mc:AlternateContent xmlns:mc="http://schemas.openxmlformats.org/markup-compatibility/2006">
                  <mc:Choice xmlns:v="urn:schemas-microsoft-com:vml" Requires="v">
                    <p:oleObj spid="_x0000_s78137" name="方程式" r:id="rId9" imgW="164885" imgH="215619" progId="Equation.3">
                      <p:embed/>
                    </p:oleObj>
                  </mc:Choice>
                  <mc:Fallback>
                    <p:oleObj name="方程式" r:id="rId9" imgW="164885"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0" y="2481"/>
                            <a:ext cx="155" cy="203"/>
                          </a:xfrm>
                          <a:prstGeom prst="rect">
                            <a:avLst/>
                          </a:prstGeom>
                          <a:solidFill>
                            <a:srgbClr val="FFFF99"/>
                          </a:solidFill>
                          <a:ln w="38100">
                            <a:solidFill>
                              <a:schemeClr val="bg2"/>
                            </a:solidFill>
                            <a:prstDash val="sysDot"/>
                            <a:miter lim="800000"/>
                            <a:headEnd/>
                            <a:tailEnd/>
                          </a:ln>
                          <a:effectLst>
                            <a:outerShdw blurRad="63500" dist="107763" dir="2700000" algn="ctr" rotWithShape="0">
                              <a:schemeClr val="bg2">
                                <a:alpha val="50000"/>
                              </a:schemeClr>
                            </a:outerShdw>
                          </a:effectLst>
                        </p:spPr>
                      </p:pic>
                    </p:oleObj>
                  </mc:Fallback>
                </mc:AlternateContent>
              </a:graphicData>
            </a:graphic>
          </p:graphicFrame>
          <p:sp>
            <p:nvSpPr>
              <p:cNvPr id="1305623" name="Oval 23"/>
              <p:cNvSpPr>
                <a:spLocks noChangeArrowheads="1"/>
              </p:cNvSpPr>
              <p:nvPr/>
            </p:nvSpPr>
            <p:spPr bwMode="auto">
              <a:xfrm>
                <a:off x="3447" y="2572"/>
                <a:ext cx="46" cy="47"/>
              </a:xfrm>
              <a:prstGeom prst="ellipse">
                <a:avLst/>
              </a:prstGeom>
              <a:solidFill>
                <a:srgbClr val="800000"/>
              </a:solidFill>
              <a:ln w="190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nchor="ctr"/>
              <a:lstStyle/>
              <a:p>
                <a:pPr>
                  <a:defRPr/>
                </a:pPr>
                <a:endParaRPr lang="zh-CN" altLang="en-US" sz="2216">
                  <a:latin typeface="微软雅黑" panose="020B0503020204020204" pitchFamily="34" charset="-122"/>
                  <a:ea typeface="微软雅黑" panose="020B0503020204020204" pitchFamily="34" charset="-122"/>
                </a:endParaRPr>
              </a:p>
            </p:txBody>
          </p:sp>
          <p:sp>
            <p:nvSpPr>
              <p:cNvPr id="1305624" name="Oval 24"/>
              <p:cNvSpPr>
                <a:spLocks noChangeArrowheads="1"/>
              </p:cNvSpPr>
              <p:nvPr/>
            </p:nvSpPr>
            <p:spPr bwMode="auto">
              <a:xfrm>
                <a:off x="3560" y="2572"/>
                <a:ext cx="46" cy="47"/>
              </a:xfrm>
              <a:prstGeom prst="ellipse">
                <a:avLst/>
              </a:prstGeom>
              <a:solidFill>
                <a:srgbClr val="800000"/>
              </a:solidFill>
              <a:ln w="190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nchor="ctr"/>
              <a:lstStyle/>
              <a:p>
                <a:pPr>
                  <a:defRPr/>
                </a:pPr>
                <a:endParaRPr lang="zh-CN" altLang="en-US" sz="2216">
                  <a:latin typeface="微软雅黑" panose="020B0503020204020204" pitchFamily="34" charset="-122"/>
                  <a:ea typeface="微软雅黑" panose="020B0503020204020204" pitchFamily="34" charset="-122"/>
                </a:endParaRPr>
              </a:p>
            </p:txBody>
          </p:sp>
          <p:sp>
            <p:nvSpPr>
              <p:cNvPr id="1305625" name="Oval 25"/>
              <p:cNvSpPr>
                <a:spLocks noChangeArrowheads="1"/>
              </p:cNvSpPr>
              <p:nvPr/>
            </p:nvSpPr>
            <p:spPr bwMode="auto">
              <a:xfrm>
                <a:off x="3356" y="2572"/>
                <a:ext cx="46" cy="47"/>
              </a:xfrm>
              <a:prstGeom prst="ellipse">
                <a:avLst/>
              </a:prstGeom>
              <a:solidFill>
                <a:srgbClr val="800000"/>
              </a:solidFill>
              <a:ln w="190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nchor="ctr"/>
              <a:lstStyle/>
              <a:p>
                <a:pPr>
                  <a:defRPr/>
                </a:pPr>
                <a:endParaRPr lang="zh-CN" altLang="en-US" sz="2216">
                  <a:latin typeface="微软雅黑" panose="020B0503020204020204" pitchFamily="34" charset="-122"/>
                  <a:ea typeface="微软雅黑" panose="020B0503020204020204" pitchFamily="34" charset="-122"/>
                </a:endParaRPr>
              </a:p>
            </p:txBody>
          </p:sp>
          <p:graphicFrame>
            <p:nvGraphicFramePr>
              <p:cNvPr id="50216" name="Object 26"/>
              <p:cNvGraphicFramePr>
                <a:graphicFrameLocks noChangeAspect="1"/>
              </p:cNvGraphicFramePr>
              <p:nvPr/>
            </p:nvGraphicFramePr>
            <p:xfrm>
              <a:off x="3697" y="2475"/>
              <a:ext cx="191" cy="215"/>
            </p:xfrm>
            <a:graphic>
              <a:graphicData uri="http://schemas.openxmlformats.org/presentationml/2006/ole">
                <mc:AlternateContent xmlns:mc="http://schemas.openxmlformats.org/markup-compatibility/2006">
                  <mc:Choice xmlns:v="urn:schemas-microsoft-com:vml" Requires="v">
                    <p:oleObj spid="_x0000_s78138" name="方程式" r:id="rId11" imgW="203112" imgH="228501" progId="Equation.3">
                      <p:embed/>
                    </p:oleObj>
                  </mc:Choice>
                  <mc:Fallback>
                    <p:oleObj name="方程式" r:id="rId11" imgW="203112"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7" y="2475"/>
                            <a:ext cx="191" cy="215"/>
                          </a:xfrm>
                          <a:prstGeom prst="rect">
                            <a:avLst/>
                          </a:prstGeom>
                          <a:solidFill>
                            <a:srgbClr val="FFFF99"/>
                          </a:solidFill>
                          <a:ln w="38100">
                            <a:solidFill>
                              <a:schemeClr val="bg2"/>
                            </a:solidFill>
                            <a:prstDash val="sysDot"/>
                            <a:miter lim="800000"/>
                            <a:headEnd/>
                            <a:tailEnd/>
                          </a:ln>
                          <a:effectLst>
                            <a:outerShdw blurRad="63500" dist="107763" dir="2700000" algn="ctr" rotWithShape="0">
                              <a:schemeClr val="bg2">
                                <a:alpha val="50000"/>
                              </a:schemeClr>
                            </a:outerShdw>
                          </a:effectLst>
                        </p:spPr>
                      </p:pic>
                    </p:oleObj>
                  </mc:Fallback>
                </mc:AlternateContent>
              </a:graphicData>
            </a:graphic>
          </p:graphicFrame>
          <p:sp>
            <p:nvSpPr>
              <p:cNvPr id="1305627" name="Line 27"/>
              <p:cNvSpPr>
                <a:spLocks noChangeShapeType="1"/>
              </p:cNvSpPr>
              <p:nvPr/>
            </p:nvSpPr>
            <p:spPr bwMode="auto">
              <a:xfrm>
                <a:off x="2359" y="2526"/>
                <a:ext cx="40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104" tIns="43214" rIns="83104" bIns="43214" anchor="ctr"/>
              <a:lstStyle/>
              <a:p>
                <a:pPr>
                  <a:defRPr/>
                </a:pPr>
                <a:endParaRPr lang="zh-CN" altLang="en-US" sz="2216">
                  <a:latin typeface="微软雅黑" panose="020B0503020204020204" pitchFamily="34" charset="-122"/>
                  <a:ea typeface="微软雅黑" panose="020B0503020204020204" pitchFamily="34" charset="-122"/>
                </a:endParaRPr>
              </a:p>
            </p:txBody>
          </p:sp>
          <p:sp>
            <p:nvSpPr>
              <p:cNvPr id="1305628" name="Text Box 28"/>
              <p:cNvSpPr txBox="1">
                <a:spLocks noChangeArrowheads="1"/>
              </p:cNvSpPr>
              <p:nvPr/>
            </p:nvSpPr>
            <p:spPr bwMode="auto">
              <a:xfrm>
                <a:off x="2359" y="2117"/>
                <a:ext cx="374" cy="409"/>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r>
                  <a:rPr lang="zh-CN" altLang="en-US" sz="1600">
                    <a:latin typeface="微软雅黑" charset="-122"/>
                    <a:ea typeface="微软雅黑" charset="-122"/>
                  </a:rPr>
                  <a:t>疑似</a:t>
                </a:r>
                <a:r>
                  <a:rPr lang="en-US" altLang="zh-CN" sz="1600">
                    <a:latin typeface="微软雅黑" charset="-122"/>
                    <a:ea typeface="微软雅黑" charset="-122"/>
                  </a:rPr>
                  <a:t/>
                </a:r>
                <a:br>
                  <a:rPr lang="en-US" altLang="zh-CN" sz="1600">
                    <a:latin typeface="微软雅黑" charset="-122"/>
                    <a:ea typeface="微软雅黑" charset="-122"/>
                  </a:rPr>
                </a:br>
                <a:r>
                  <a:rPr lang="zh-CN" altLang="en-US" sz="1600">
                    <a:latin typeface="微软雅黑" charset="-122"/>
                    <a:ea typeface="微软雅黑" charset="-122"/>
                  </a:rPr>
                  <a:t>人脸</a:t>
                </a:r>
                <a:endParaRPr lang="en-US" altLang="zh-TW" sz="1600">
                  <a:latin typeface="微软雅黑" charset="-122"/>
                  <a:ea typeface="微软雅黑" charset="-122"/>
                </a:endParaRPr>
              </a:p>
            </p:txBody>
          </p:sp>
          <p:sp>
            <p:nvSpPr>
              <p:cNvPr id="1305629" name="Line 29"/>
              <p:cNvSpPr>
                <a:spLocks noChangeShapeType="1"/>
              </p:cNvSpPr>
              <p:nvPr/>
            </p:nvSpPr>
            <p:spPr bwMode="auto">
              <a:xfrm>
                <a:off x="3401" y="2799"/>
                <a:ext cx="0" cy="8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104" tIns="43214" rIns="83104" bIns="43214" anchor="ctr"/>
              <a:lstStyle/>
              <a:p>
                <a:pPr>
                  <a:defRPr/>
                </a:pPr>
                <a:endParaRPr lang="zh-CN" altLang="en-US" sz="2216">
                  <a:latin typeface="微软雅黑" panose="020B0503020204020204" pitchFamily="34" charset="-122"/>
                  <a:ea typeface="微软雅黑" panose="020B0503020204020204" pitchFamily="34" charset="-122"/>
                </a:endParaRPr>
              </a:p>
            </p:txBody>
          </p:sp>
          <p:sp>
            <p:nvSpPr>
              <p:cNvPr id="1305630" name="Text Box 30"/>
              <p:cNvSpPr txBox="1">
                <a:spLocks noChangeArrowheads="1"/>
              </p:cNvSpPr>
              <p:nvPr/>
            </p:nvSpPr>
            <p:spPr bwMode="auto">
              <a:xfrm>
                <a:off x="3119" y="3673"/>
                <a:ext cx="508" cy="234"/>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r>
                  <a:rPr lang="zh-CN" altLang="en-US" sz="1600">
                    <a:latin typeface="微软雅黑" charset="-122"/>
                    <a:ea typeface="微软雅黑" charset="-122"/>
                  </a:rPr>
                  <a:t>非人脸</a:t>
                </a:r>
                <a:endParaRPr lang="en-US" altLang="zh-TW" sz="1600">
                  <a:latin typeface="微软雅黑" charset="-122"/>
                  <a:ea typeface="微软雅黑" charset="-122"/>
                </a:endParaRPr>
              </a:p>
            </p:txBody>
          </p:sp>
        </p:grpSp>
        <p:sp>
          <p:nvSpPr>
            <p:cNvPr id="50208" name="Text Box 45"/>
            <p:cNvSpPr txBox="1">
              <a:spLocks noChangeArrowheads="1"/>
            </p:cNvSpPr>
            <p:nvPr/>
          </p:nvSpPr>
          <p:spPr bwMode="auto">
            <a:xfrm>
              <a:off x="5096226" y="3261089"/>
              <a:ext cx="1350343" cy="523220"/>
            </a:xfrm>
            <a:prstGeom prst="rect">
              <a:avLst/>
            </a:prstGeom>
            <a:solidFill>
              <a:srgbClr val="FFFF99"/>
            </a:solidFill>
            <a:ln w="12700">
              <a:solidFill>
                <a:schemeClr val="bg2"/>
              </a:solidFill>
              <a:prstDash val="sysDot"/>
              <a:miter lim="800000"/>
              <a:headEnd/>
              <a:tailEnd/>
            </a:ln>
            <a:effectLst/>
            <a:extLst>
              <a:ext uri="{AF507438-7753-43E0-B8FC-AC1667EBCBE1}">
                <a14:hiddenEffects xmlns:a14="http://schemas.microsoft.com/office/drawing/2010/main">
                  <a:effectLst>
                    <a:outerShdw blurRad="63500" dist="107763" dir="2700000" algn="ctr" rotWithShape="0">
                      <a:schemeClr val="bg2">
                        <a:alpha val="50000"/>
                      </a:schemeClr>
                    </a:outerShdw>
                  </a:effectLst>
                </a14:hiddenEffects>
              </a:ext>
            </a:extLst>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a:r>
                <a:rPr lang="en-US" altLang="zh-TW" sz="1400" b="1">
                  <a:solidFill>
                    <a:srgbClr val="000000"/>
                  </a:solidFill>
                  <a:latin typeface="Arial" charset="0"/>
                  <a:ea typeface="PMingLiU" charset="-120"/>
                </a:rPr>
                <a:t>99.9% </a:t>
              </a:r>
              <a:r>
                <a:rPr lang="zh-CN" altLang="en-US" sz="1400" b="1">
                  <a:solidFill>
                    <a:srgbClr val="000000"/>
                  </a:solidFill>
                  <a:latin typeface="Arial" charset="0"/>
                  <a:ea typeface="PMingLiU" charset="-120"/>
                </a:rPr>
                <a:t>检测率</a:t>
              </a:r>
              <a:endParaRPr lang="en-US" altLang="zh-CN" sz="1400" b="1">
                <a:solidFill>
                  <a:srgbClr val="000000"/>
                </a:solidFill>
                <a:latin typeface="Arial" charset="0"/>
                <a:ea typeface="PMingLiU" charset="-120"/>
              </a:endParaRPr>
            </a:p>
            <a:p>
              <a:pPr algn="ctr"/>
              <a:r>
                <a:rPr lang="en-US" altLang="zh-TW" sz="1400" b="1">
                  <a:solidFill>
                    <a:srgbClr val="000000"/>
                  </a:solidFill>
                  <a:latin typeface="Arial" charset="0"/>
                  <a:ea typeface="PMingLiU" charset="-120"/>
                </a:rPr>
                <a:t>50% </a:t>
              </a:r>
              <a:r>
                <a:rPr lang="zh-CN" altLang="en-US" sz="1400" b="1">
                  <a:solidFill>
                    <a:srgbClr val="000000"/>
                  </a:solidFill>
                  <a:latin typeface="Arial" charset="0"/>
                  <a:ea typeface="PMingLiU" charset="-120"/>
                </a:rPr>
                <a:t>误检率</a:t>
              </a:r>
              <a:endParaRPr lang="en-US" altLang="zh-TW" sz="1400" b="1">
                <a:solidFill>
                  <a:srgbClr val="000000"/>
                </a:solidFill>
                <a:latin typeface="Arial" charset="0"/>
                <a:ea typeface="PMingLiU" charset="-120"/>
              </a:endParaRPr>
            </a:p>
          </p:txBody>
        </p:sp>
      </p:grpSp>
      <p:grpSp>
        <p:nvGrpSpPr>
          <p:cNvPr id="4" name="组合 3"/>
          <p:cNvGrpSpPr>
            <a:grpSpLocks/>
          </p:cNvGrpSpPr>
          <p:nvPr/>
        </p:nvGrpSpPr>
        <p:grpSpPr bwMode="auto">
          <a:xfrm>
            <a:off x="7553326" y="1585913"/>
            <a:ext cx="3079750" cy="2887662"/>
            <a:chOff x="6029710" y="1586234"/>
            <a:chExt cx="3078794" cy="2887734"/>
          </a:xfrm>
        </p:grpSpPr>
        <p:grpSp>
          <p:nvGrpSpPr>
            <p:cNvPr id="50193" name="Group 31"/>
            <p:cNvGrpSpPr>
              <a:grpSpLocks/>
            </p:cNvGrpSpPr>
            <p:nvPr/>
          </p:nvGrpSpPr>
          <p:grpSpPr bwMode="auto">
            <a:xfrm>
              <a:off x="6029710" y="1586234"/>
              <a:ext cx="2755364" cy="2887734"/>
              <a:chOff x="4012" y="1933"/>
              <a:chExt cx="1736" cy="1970"/>
            </a:xfrm>
          </p:grpSpPr>
          <p:sp>
            <p:nvSpPr>
              <p:cNvPr id="1305632" name="AutoShape 32"/>
              <p:cNvSpPr>
                <a:spLocks noChangeArrowheads="1"/>
              </p:cNvSpPr>
              <p:nvPr/>
            </p:nvSpPr>
            <p:spPr bwMode="auto">
              <a:xfrm>
                <a:off x="4387" y="2205"/>
                <a:ext cx="1361" cy="544"/>
              </a:xfrm>
              <a:prstGeom prst="roundRect">
                <a:avLst>
                  <a:gd name="adj" fmla="val 16667"/>
                </a:avLst>
              </a:prstGeom>
              <a:solidFill>
                <a:srgbClr val="99CC00"/>
              </a:solidFill>
              <a:ln w="38100">
                <a:solidFill>
                  <a:schemeClr val="tx1"/>
                </a:solidFill>
                <a:round/>
                <a:headEnd/>
                <a:tailEnd/>
              </a:ln>
              <a:effectLst>
                <a:outerShdw blurRad="63500" dist="107763" dir="2700000" algn="ctr" rotWithShape="0">
                  <a:schemeClr val="bg2">
                    <a:alpha val="50000"/>
                  </a:schemeClr>
                </a:outerShdw>
              </a:effectLst>
            </p:spPr>
            <p:txBody>
              <a:bodyPr wrap="none"/>
              <a:lstStyle/>
              <a:p>
                <a:pPr algn="ctr">
                  <a:defRPr/>
                </a:pPr>
                <a:r>
                  <a:rPr lang="en-US" altLang="zh-TW" sz="1662" dirty="0" err="1">
                    <a:solidFill>
                      <a:srgbClr val="000000"/>
                    </a:solidFill>
                    <a:latin typeface="微软雅黑" panose="020B0503020204020204" pitchFamily="34" charset="-122"/>
                    <a:ea typeface="微软雅黑" panose="020B0503020204020204" pitchFamily="34" charset="-122"/>
                  </a:rPr>
                  <a:t>AdaBoost</a:t>
                </a:r>
                <a:r>
                  <a:rPr lang="en-US" altLang="zh-TW" sz="1662" dirty="0">
                    <a:solidFill>
                      <a:srgbClr val="000000"/>
                    </a:solidFill>
                    <a:latin typeface="微软雅黑" panose="020B0503020204020204" pitchFamily="34" charset="-122"/>
                    <a:ea typeface="微软雅黑" panose="020B0503020204020204" pitchFamily="34" charset="-122"/>
                  </a:rPr>
                  <a:t> Learner</a:t>
                </a:r>
              </a:p>
              <a:p>
                <a:pPr algn="ctr">
                  <a:defRPr/>
                </a:pPr>
                <a:endParaRPr lang="zh-TW" altLang="en-US" sz="1662" dirty="0">
                  <a:solidFill>
                    <a:srgbClr val="000000"/>
                  </a:solidFill>
                  <a:latin typeface="微软雅黑" panose="020B0503020204020204" pitchFamily="34" charset="-122"/>
                  <a:ea typeface="微软雅黑" panose="020B0503020204020204" pitchFamily="34" charset="-122"/>
                </a:endParaRPr>
              </a:p>
            </p:txBody>
          </p:sp>
          <p:sp>
            <p:nvSpPr>
              <p:cNvPr id="1305633" name="Text Box 33"/>
              <p:cNvSpPr txBox="1">
                <a:spLocks noChangeArrowheads="1"/>
              </p:cNvSpPr>
              <p:nvPr/>
            </p:nvSpPr>
            <p:spPr bwMode="auto">
              <a:xfrm>
                <a:off x="4901" y="1933"/>
                <a:ext cx="399" cy="189"/>
              </a:xfrm>
              <a:prstGeom prst="rect">
                <a:avLst/>
              </a:prstGeom>
              <a:solidFill>
                <a:schemeClr val="tx1"/>
              </a:solidFill>
              <a:ln w="38100">
                <a:solidFill>
                  <a:schemeClr val="bg2"/>
                </a:solidFill>
                <a:miter lim="800000"/>
                <a:headEnd/>
                <a:tailEnd/>
              </a:ln>
              <a:effectLst>
                <a:outerShdw blurRad="63500" dist="107763" dir="2700000" algn="ctr" rotWithShape="0">
                  <a:schemeClr val="bg2">
                    <a:alpha val="50000"/>
                  </a:schemeClr>
                </a:outerShdw>
              </a:effectLst>
            </p:spPr>
            <p:txBody>
              <a:bodyPr wrap="none">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a:r>
                  <a:rPr lang="zh-CN" altLang="en-US" sz="1200" b="1">
                    <a:solidFill>
                      <a:srgbClr val="000000"/>
                    </a:solidFill>
                    <a:latin typeface="微软雅黑" charset="-122"/>
                    <a:ea typeface="微软雅黑" charset="-122"/>
                  </a:rPr>
                  <a:t>阶段 </a:t>
                </a:r>
                <a:r>
                  <a:rPr lang="en-US" altLang="zh-TW" sz="1200" b="1">
                    <a:solidFill>
                      <a:srgbClr val="000000"/>
                    </a:solidFill>
                    <a:latin typeface="微软雅黑" charset="-122"/>
                    <a:ea typeface="微软雅黑" charset="-122"/>
                  </a:rPr>
                  <a:t>3</a:t>
                </a:r>
              </a:p>
            </p:txBody>
          </p:sp>
          <p:graphicFrame>
            <p:nvGraphicFramePr>
              <p:cNvPr id="50197" name="Object 34"/>
              <p:cNvGraphicFramePr>
                <a:graphicFrameLocks noChangeAspect="1"/>
              </p:cNvGraphicFramePr>
              <p:nvPr/>
            </p:nvGraphicFramePr>
            <p:xfrm>
              <a:off x="4501" y="2478"/>
              <a:ext cx="143" cy="203"/>
            </p:xfrm>
            <a:graphic>
              <a:graphicData uri="http://schemas.openxmlformats.org/presentationml/2006/ole">
                <mc:AlternateContent xmlns:mc="http://schemas.openxmlformats.org/markup-compatibility/2006">
                  <mc:Choice xmlns:v="urn:schemas-microsoft-com:vml" Requires="v">
                    <p:oleObj spid="_x0000_s78139" name="方程式" r:id="rId13" imgW="152268" imgH="215713" progId="Equation.3">
                      <p:embed/>
                    </p:oleObj>
                  </mc:Choice>
                  <mc:Fallback>
                    <p:oleObj name="方程式" r:id="rId13" imgW="152268" imgH="2157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1" y="2478"/>
                            <a:ext cx="143" cy="203"/>
                          </a:xfrm>
                          <a:prstGeom prst="rect">
                            <a:avLst/>
                          </a:prstGeom>
                          <a:solidFill>
                            <a:srgbClr val="FFFF99"/>
                          </a:solidFill>
                          <a:ln w="38100">
                            <a:solidFill>
                              <a:schemeClr val="bg2"/>
                            </a:solidFill>
                            <a:prstDash val="sysDot"/>
                            <a:miter lim="800000"/>
                            <a:headEnd/>
                            <a:tailEnd/>
                          </a:ln>
                          <a:effectLst>
                            <a:outerShdw blurRad="63500" dist="107763" dir="2700000" algn="ctr" rotWithShape="0">
                              <a:schemeClr val="bg2">
                                <a:alpha val="50000"/>
                              </a:schemeClr>
                            </a:outerShdw>
                          </a:effectLst>
                        </p:spPr>
                      </p:pic>
                    </p:oleObj>
                  </mc:Fallback>
                </mc:AlternateContent>
              </a:graphicData>
            </a:graphic>
          </p:graphicFrame>
          <p:graphicFrame>
            <p:nvGraphicFramePr>
              <p:cNvPr id="50198" name="Object 35"/>
              <p:cNvGraphicFramePr>
                <a:graphicFrameLocks noChangeAspect="1"/>
              </p:cNvGraphicFramePr>
              <p:nvPr/>
            </p:nvGraphicFramePr>
            <p:xfrm>
              <a:off x="4744" y="2477"/>
              <a:ext cx="155" cy="203"/>
            </p:xfrm>
            <a:graphic>
              <a:graphicData uri="http://schemas.openxmlformats.org/presentationml/2006/ole">
                <mc:AlternateContent xmlns:mc="http://schemas.openxmlformats.org/markup-compatibility/2006">
                  <mc:Choice xmlns:v="urn:schemas-microsoft-com:vml" Requires="v">
                    <p:oleObj spid="_x0000_s78140" name="方程式" r:id="rId14" imgW="164885" imgH="215619" progId="Equation.3">
                      <p:embed/>
                    </p:oleObj>
                  </mc:Choice>
                  <mc:Fallback>
                    <p:oleObj name="方程式" r:id="rId14" imgW="164885" imgH="21561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44" y="2477"/>
                            <a:ext cx="155" cy="203"/>
                          </a:xfrm>
                          <a:prstGeom prst="rect">
                            <a:avLst/>
                          </a:prstGeom>
                          <a:solidFill>
                            <a:srgbClr val="FFFF99"/>
                          </a:solidFill>
                          <a:ln w="38100">
                            <a:solidFill>
                              <a:schemeClr val="bg2"/>
                            </a:solidFill>
                            <a:prstDash val="sysDot"/>
                            <a:miter lim="800000"/>
                            <a:headEnd/>
                            <a:tailEnd/>
                          </a:ln>
                          <a:effectLst>
                            <a:outerShdw blurRad="63500" dist="107763" dir="2700000" algn="ctr" rotWithShape="0">
                              <a:schemeClr val="bg2">
                                <a:alpha val="50000"/>
                              </a:schemeClr>
                            </a:outerShdw>
                          </a:effectLst>
                        </p:spPr>
                      </p:pic>
                    </p:oleObj>
                  </mc:Fallback>
                </mc:AlternateContent>
              </a:graphicData>
            </a:graphic>
          </p:graphicFrame>
          <p:sp>
            <p:nvSpPr>
              <p:cNvPr id="1305636" name="Oval 36"/>
              <p:cNvSpPr>
                <a:spLocks noChangeArrowheads="1"/>
              </p:cNvSpPr>
              <p:nvPr/>
            </p:nvSpPr>
            <p:spPr bwMode="auto">
              <a:xfrm>
                <a:off x="5022" y="2568"/>
                <a:ext cx="46" cy="47"/>
              </a:xfrm>
              <a:prstGeom prst="ellipse">
                <a:avLst/>
              </a:prstGeom>
              <a:solidFill>
                <a:srgbClr val="800000"/>
              </a:solidFill>
              <a:ln w="190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nchor="ctr"/>
              <a:lstStyle/>
              <a:p>
                <a:pPr>
                  <a:defRPr/>
                </a:pPr>
                <a:endParaRPr lang="zh-CN" altLang="en-US" sz="2216">
                  <a:latin typeface="微软雅黑" panose="020B0503020204020204" pitchFamily="34" charset="-122"/>
                  <a:ea typeface="微软雅黑" panose="020B0503020204020204" pitchFamily="34" charset="-122"/>
                </a:endParaRPr>
              </a:p>
            </p:txBody>
          </p:sp>
          <p:sp>
            <p:nvSpPr>
              <p:cNvPr id="1305637" name="Oval 37"/>
              <p:cNvSpPr>
                <a:spLocks noChangeArrowheads="1"/>
              </p:cNvSpPr>
              <p:nvPr/>
            </p:nvSpPr>
            <p:spPr bwMode="auto">
              <a:xfrm>
                <a:off x="5204" y="2568"/>
                <a:ext cx="46" cy="47"/>
              </a:xfrm>
              <a:prstGeom prst="ellipse">
                <a:avLst/>
              </a:prstGeom>
              <a:solidFill>
                <a:srgbClr val="800000"/>
              </a:solidFill>
              <a:ln w="190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nchor="ctr"/>
              <a:lstStyle/>
              <a:p>
                <a:pPr>
                  <a:defRPr/>
                </a:pPr>
                <a:endParaRPr lang="zh-CN" altLang="en-US" sz="2216">
                  <a:latin typeface="微软雅黑" panose="020B0503020204020204" pitchFamily="34" charset="-122"/>
                  <a:ea typeface="微软雅黑" panose="020B0503020204020204" pitchFamily="34" charset="-122"/>
                </a:endParaRPr>
              </a:p>
            </p:txBody>
          </p:sp>
          <p:sp>
            <p:nvSpPr>
              <p:cNvPr id="1305638" name="Oval 38"/>
              <p:cNvSpPr>
                <a:spLocks noChangeArrowheads="1"/>
              </p:cNvSpPr>
              <p:nvPr/>
            </p:nvSpPr>
            <p:spPr bwMode="auto">
              <a:xfrm>
                <a:off x="5385" y="2568"/>
                <a:ext cx="46" cy="47"/>
              </a:xfrm>
              <a:prstGeom prst="ellipse">
                <a:avLst/>
              </a:prstGeom>
              <a:solidFill>
                <a:srgbClr val="800000"/>
              </a:solidFill>
              <a:ln w="190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nchor="ctr"/>
              <a:lstStyle/>
              <a:p>
                <a:pPr>
                  <a:defRPr/>
                </a:pPr>
                <a:endParaRPr lang="zh-CN" altLang="en-US" sz="2216">
                  <a:latin typeface="微软雅黑" panose="020B0503020204020204" pitchFamily="34" charset="-122"/>
                  <a:ea typeface="微软雅黑" panose="020B0503020204020204" pitchFamily="34" charset="-122"/>
                </a:endParaRPr>
              </a:p>
            </p:txBody>
          </p:sp>
          <p:graphicFrame>
            <p:nvGraphicFramePr>
              <p:cNvPr id="50202" name="Object 39"/>
              <p:cNvGraphicFramePr>
                <a:graphicFrameLocks noChangeAspect="1"/>
              </p:cNvGraphicFramePr>
              <p:nvPr/>
            </p:nvGraphicFramePr>
            <p:xfrm>
              <a:off x="5497" y="2470"/>
              <a:ext cx="191" cy="216"/>
            </p:xfrm>
            <a:graphic>
              <a:graphicData uri="http://schemas.openxmlformats.org/presentationml/2006/ole">
                <mc:AlternateContent xmlns:mc="http://schemas.openxmlformats.org/markup-compatibility/2006">
                  <mc:Choice xmlns:v="urn:schemas-microsoft-com:vml" Requires="v">
                    <p:oleObj spid="_x0000_s78141" name="Equation" r:id="rId16" imgW="203112" imgH="228501" progId="Equation.DSMT4">
                      <p:embed/>
                    </p:oleObj>
                  </mc:Choice>
                  <mc:Fallback>
                    <p:oleObj name="Equation" r:id="rId16" imgW="203112"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97" y="2470"/>
                            <a:ext cx="191" cy="216"/>
                          </a:xfrm>
                          <a:prstGeom prst="rect">
                            <a:avLst/>
                          </a:prstGeom>
                          <a:solidFill>
                            <a:srgbClr val="FFFF99"/>
                          </a:solidFill>
                          <a:ln w="38100">
                            <a:solidFill>
                              <a:schemeClr val="bg2"/>
                            </a:solidFill>
                            <a:prstDash val="sysDot"/>
                            <a:miter lim="800000"/>
                            <a:headEnd/>
                            <a:tailEnd/>
                          </a:ln>
                          <a:effectLst>
                            <a:outerShdw blurRad="63500" dist="107763" dir="2700000" algn="ctr" rotWithShape="0">
                              <a:schemeClr val="bg2">
                                <a:alpha val="50000"/>
                              </a:schemeClr>
                            </a:outerShdw>
                          </a:effectLst>
                        </p:spPr>
                      </p:pic>
                    </p:oleObj>
                  </mc:Fallback>
                </mc:AlternateContent>
              </a:graphicData>
            </a:graphic>
          </p:graphicFrame>
          <p:sp>
            <p:nvSpPr>
              <p:cNvPr id="1305640" name="Line 40"/>
              <p:cNvSpPr>
                <a:spLocks noChangeShapeType="1"/>
              </p:cNvSpPr>
              <p:nvPr/>
            </p:nvSpPr>
            <p:spPr bwMode="auto">
              <a:xfrm>
                <a:off x="4035" y="2513"/>
                <a:ext cx="342" cy="1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104" tIns="43214" rIns="83104" bIns="43214" anchor="ctr"/>
              <a:lstStyle/>
              <a:p>
                <a:pPr>
                  <a:defRPr/>
                </a:pPr>
                <a:endParaRPr lang="zh-CN" altLang="en-US" sz="2216">
                  <a:latin typeface="微软雅黑" panose="020B0503020204020204" pitchFamily="34" charset="-122"/>
                  <a:ea typeface="微软雅黑" panose="020B0503020204020204" pitchFamily="34" charset="-122"/>
                </a:endParaRPr>
              </a:p>
            </p:txBody>
          </p:sp>
          <p:sp>
            <p:nvSpPr>
              <p:cNvPr id="1305641" name="Text Box 41"/>
              <p:cNvSpPr txBox="1">
                <a:spLocks noChangeArrowheads="1"/>
              </p:cNvSpPr>
              <p:nvPr/>
            </p:nvSpPr>
            <p:spPr bwMode="auto">
              <a:xfrm>
                <a:off x="4012" y="2110"/>
                <a:ext cx="376" cy="409"/>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104" tIns="43214" rIns="83104" bIns="43214">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r>
                  <a:rPr lang="zh-CN" altLang="en-US" sz="1600">
                    <a:latin typeface="微软雅黑" charset="-122"/>
                    <a:ea typeface="微软雅黑" charset="-122"/>
                  </a:rPr>
                  <a:t>疑似</a:t>
                </a:r>
                <a:r>
                  <a:rPr lang="en-US" altLang="zh-CN" sz="1600">
                    <a:latin typeface="微软雅黑" charset="-122"/>
                    <a:ea typeface="微软雅黑" charset="-122"/>
                  </a:rPr>
                  <a:t/>
                </a:r>
                <a:br>
                  <a:rPr lang="en-US" altLang="zh-CN" sz="1600">
                    <a:latin typeface="微软雅黑" charset="-122"/>
                    <a:ea typeface="微软雅黑" charset="-122"/>
                  </a:rPr>
                </a:br>
                <a:r>
                  <a:rPr lang="zh-CN" altLang="en-US" sz="1600">
                    <a:latin typeface="微软雅黑" charset="-122"/>
                    <a:ea typeface="微软雅黑" charset="-122"/>
                  </a:rPr>
                  <a:t>人脸</a:t>
                </a:r>
                <a:endParaRPr lang="en-US" altLang="zh-TW" sz="1600">
                  <a:latin typeface="微软雅黑" charset="-122"/>
                  <a:ea typeface="微软雅黑" charset="-122"/>
                </a:endParaRPr>
              </a:p>
            </p:txBody>
          </p:sp>
          <p:sp>
            <p:nvSpPr>
              <p:cNvPr id="1305642" name="Line 42"/>
              <p:cNvSpPr>
                <a:spLocks noChangeShapeType="1"/>
              </p:cNvSpPr>
              <p:nvPr/>
            </p:nvSpPr>
            <p:spPr bwMode="auto">
              <a:xfrm>
                <a:off x="5057" y="2795"/>
                <a:ext cx="0" cy="8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104" tIns="43214" rIns="83104" bIns="43214" anchor="ctr"/>
              <a:lstStyle/>
              <a:p>
                <a:pPr>
                  <a:defRPr/>
                </a:pPr>
                <a:endParaRPr lang="zh-CN" altLang="en-US" sz="2216">
                  <a:latin typeface="微软雅黑" panose="020B0503020204020204" pitchFamily="34" charset="-122"/>
                  <a:ea typeface="微软雅黑" panose="020B0503020204020204" pitchFamily="34" charset="-122"/>
                </a:endParaRPr>
              </a:p>
            </p:txBody>
          </p:sp>
          <p:sp>
            <p:nvSpPr>
              <p:cNvPr id="1305643" name="Text Box 43"/>
              <p:cNvSpPr txBox="1">
                <a:spLocks noChangeArrowheads="1"/>
              </p:cNvSpPr>
              <p:nvPr/>
            </p:nvSpPr>
            <p:spPr bwMode="auto">
              <a:xfrm>
                <a:off x="4774" y="3669"/>
                <a:ext cx="509" cy="234"/>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104" tIns="43214" rIns="83104" bIns="43214">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r>
                  <a:rPr lang="zh-CN" altLang="en-US" sz="1600">
                    <a:latin typeface="微软雅黑" charset="-122"/>
                    <a:ea typeface="微软雅黑" charset="-122"/>
                  </a:rPr>
                  <a:t>非人脸</a:t>
                </a:r>
                <a:endParaRPr lang="en-US" altLang="zh-TW" sz="1600">
                  <a:latin typeface="微软雅黑" charset="-122"/>
                  <a:ea typeface="微软雅黑" charset="-122"/>
                </a:endParaRPr>
              </a:p>
            </p:txBody>
          </p:sp>
        </p:grpSp>
        <p:sp>
          <p:nvSpPr>
            <p:cNvPr id="50194" name="Text Box 45"/>
            <p:cNvSpPr txBox="1">
              <a:spLocks noChangeArrowheads="1"/>
            </p:cNvSpPr>
            <p:nvPr/>
          </p:nvSpPr>
          <p:spPr bwMode="auto">
            <a:xfrm>
              <a:off x="7758161" y="3320341"/>
              <a:ext cx="1350343" cy="523220"/>
            </a:xfrm>
            <a:prstGeom prst="rect">
              <a:avLst/>
            </a:prstGeom>
            <a:solidFill>
              <a:srgbClr val="FFFF99"/>
            </a:solidFill>
            <a:ln w="12700">
              <a:solidFill>
                <a:schemeClr val="bg2"/>
              </a:solidFill>
              <a:prstDash val="sysDot"/>
              <a:miter lim="800000"/>
              <a:headEnd/>
              <a:tailEnd/>
            </a:ln>
            <a:effectLst/>
            <a:extLst>
              <a:ext uri="{AF507438-7753-43E0-B8FC-AC1667EBCBE1}">
                <a14:hiddenEffects xmlns:a14="http://schemas.microsoft.com/office/drawing/2010/main">
                  <a:effectLst>
                    <a:outerShdw blurRad="63500" dist="107763" dir="2700000" algn="ctr" rotWithShape="0">
                      <a:schemeClr val="bg2">
                        <a:alpha val="50000"/>
                      </a:schemeClr>
                    </a:outerShdw>
                  </a:effectLst>
                </a14:hiddenEffects>
              </a:ext>
            </a:extLst>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ctr"/>
              <a:r>
                <a:rPr lang="en-US" altLang="zh-TW" sz="1400" b="1">
                  <a:solidFill>
                    <a:srgbClr val="000000"/>
                  </a:solidFill>
                  <a:latin typeface="Arial" charset="0"/>
                  <a:ea typeface="PMingLiU" charset="-120"/>
                </a:rPr>
                <a:t>99.9% </a:t>
              </a:r>
              <a:r>
                <a:rPr lang="zh-CN" altLang="en-US" sz="1400" b="1">
                  <a:solidFill>
                    <a:srgbClr val="000000"/>
                  </a:solidFill>
                  <a:latin typeface="Arial" charset="0"/>
                  <a:ea typeface="PMingLiU" charset="-120"/>
                </a:rPr>
                <a:t>检测率</a:t>
              </a:r>
              <a:endParaRPr lang="en-US" altLang="zh-CN" sz="1400" b="1">
                <a:solidFill>
                  <a:srgbClr val="000000"/>
                </a:solidFill>
                <a:latin typeface="Arial" charset="0"/>
                <a:ea typeface="PMingLiU" charset="-120"/>
              </a:endParaRPr>
            </a:p>
            <a:p>
              <a:pPr algn="ctr"/>
              <a:r>
                <a:rPr lang="en-US" altLang="zh-TW" sz="1400" b="1">
                  <a:solidFill>
                    <a:srgbClr val="000000"/>
                  </a:solidFill>
                  <a:latin typeface="Arial" charset="0"/>
                  <a:ea typeface="PMingLiU" charset="-120"/>
                </a:rPr>
                <a:t>50% </a:t>
              </a:r>
              <a:r>
                <a:rPr lang="zh-CN" altLang="en-US" sz="1400" b="1">
                  <a:solidFill>
                    <a:srgbClr val="000000"/>
                  </a:solidFill>
                  <a:latin typeface="Arial" charset="0"/>
                  <a:ea typeface="PMingLiU" charset="-120"/>
                </a:rPr>
                <a:t>误检率</a:t>
              </a:r>
              <a:endParaRPr lang="en-US" altLang="zh-TW" sz="1400" b="1">
                <a:solidFill>
                  <a:srgbClr val="000000"/>
                </a:solidFill>
                <a:latin typeface="Arial" charset="0"/>
                <a:ea typeface="PMingLiU" charset="-120"/>
              </a:endParaRPr>
            </a:p>
          </p:txBody>
        </p:sp>
      </p:grpSp>
      <p:sp>
        <p:nvSpPr>
          <p:cNvPr id="51" name="Text Box 44"/>
          <p:cNvSpPr txBox="1">
            <a:spLocks noChangeArrowheads="1"/>
          </p:cNvSpPr>
          <p:nvPr/>
        </p:nvSpPr>
        <p:spPr bwMode="auto">
          <a:xfrm>
            <a:off x="3132138" y="4724401"/>
            <a:ext cx="6707188" cy="307777"/>
          </a:xfrm>
          <a:prstGeom prst="rect">
            <a:avLst/>
          </a:prstGeom>
          <a:solidFill>
            <a:schemeClr val="tx1"/>
          </a:solidFill>
          <a:ln w="38100">
            <a:solidFill>
              <a:schemeClr val="bg2"/>
            </a:solidFill>
            <a:miter lim="800000"/>
            <a:headEnd/>
            <a:tailEnd/>
          </a:ln>
          <a:effectLst>
            <a:outerShdw blurRad="63500" dist="107763" dir="2700000" algn="ctr" rotWithShape="0">
              <a:schemeClr val="bg2">
                <a:alpha val="50000"/>
              </a:schemeClr>
            </a:outerShdw>
          </a:effectLst>
        </p:spPr>
        <p:txBody>
          <a:bodyPr>
            <a:spAutoFit/>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r>
              <a:rPr lang="en-US" altLang="zh-TW" sz="1400" b="1">
                <a:solidFill>
                  <a:srgbClr val="000000"/>
                </a:solidFill>
                <a:ea typeface="PMingLiU" charset="-120"/>
              </a:rPr>
              <a:t>Reject as many negatives as possible </a:t>
            </a:r>
            <a:r>
              <a:rPr lang="en-US" altLang="zh-TW" sz="1400" b="1">
                <a:solidFill>
                  <a:srgbClr val="000000"/>
                </a:solidFill>
                <a:ea typeface="PMingLiU" charset="-120"/>
                <a:sym typeface="Wingdings" charset="2"/>
              </a:rPr>
              <a:t> (minimize  the false negative)</a:t>
            </a:r>
            <a:endParaRPr lang="en-US" altLang="zh-TW" sz="1400" b="1">
              <a:solidFill>
                <a:srgbClr val="000000"/>
              </a:solidFill>
              <a:ea typeface="PMingLiU" charset="-120"/>
            </a:endParaRPr>
          </a:p>
        </p:txBody>
      </p:sp>
    </p:spTree>
    <p:extLst>
      <p:ext uri="{BB962C8B-B14F-4D97-AF65-F5344CB8AC3E}">
        <p14:creationId xmlns:p14="http://schemas.microsoft.com/office/powerpoint/2010/main" val="273245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74771" y="1437150"/>
            <a:ext cx="561722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推荐系统</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物体检测</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基于</a:t>
            </a:r>
            <a:r>
              <a:rPr kumimoji="1" lang="en-US" altLang="zh-CN" sz="2800" dirty="0" err="1" smtClean="0">
                <a:solidFill>
                  <a:schemeClr val="bg1">
                    <a:lumMod val="65000"/>
                  </a:schemeClr>
                </a:solidFill>
                <a:latin typeface="微软雅黑" panose="020B0503020204020204" pitchFamily="34" charset="-122"/>
                <a:ea typeface="微软雅黑" panose="020B0503020204020204" pitchFamily="34" charset="-122"/>
              </a:rPr>
              <a:t>AdaBoost</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人脸检测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基于深度学习的物体检测</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lvl="2"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Faster</a:t>
            </a:r>
            <a:r>
              <a:rPr kumimoji="1" lang="zh-CN" altLang="en-US" sz="2800" dirty="0" smtClean="0">
                <a:solidFill>
                  <a:srgbClr val="09405E"/>
                </a:solidFill>
                <a:latin typeface="微软雅黑" panose="020B0503020204020204" pitchFamily="34" charset="-122"/>
                <a:ea typeface="微软雅黑" panose="020B0503020204020204" pitchFamily="34" charset="-122"/>
              </a:rPr>
              <a:t> </a:t>
            </a:r>
            <a:r>
              <a:rPr kumimoji="1" lang="en-US" altLang="zh-CN" sz="2800" dirty="0" smtClean="0">
                <a:solidFill>
                  <a:srgbClr val="09405E"/>
                </a:solidFill>
                <a:latin typeface="微软雅黑" panose="020B0503020204020204" pitchFamily="34" charset="-122"/>
                <a:ea typeface="微软雅黑" panose="020B0503020204020204" pitchFamily="34" charset="-122"/>
              </a:rPr>
              <a:t>R-CNN</a:t>
            </a:r>
          </a:p>
          <a:p>
            <a:pPr lvl="2"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SSD/YOLO</a:t>
            </a:r>
          </a:p>
          <a:p>
            <a:pPr lvl="2"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Anchor</a:t>
            </a:r>
            <a:r>
              <a:rPr kumimoji="1" lang="zh-CN" altLang="en-US" sz="2800" dirty="0" smtClean="0">
                <a:solidFill>
                  <a:srgbClr val="09405E"/>
                </a:solidFill>
                <a:latin typeface="微软雅黑" panose="020B0503020204020204" pitchFamily="34" charset="-122"/>
                <a:ea typeface="微软雅黑" panose="020B0503020204020204" pitchFamily="34" charset="-122"/>
              </a:rPr>
              <a:t> </a:t>
            </a:r>
            <a:r>
              <a:rPr kumimoji="1" lang="en-US" altLang="zh-CN" sz="2800" dirty="0" smtClean="0">
                <a:solidFill>
                  <a:srgbClr val="09405E"/>
                </a:solidFill>
                <a:latin typeface="微软雅黑" panose="020B0503020204020204" pitchFamily="34" charset="-122"/>
                <a:ea typeface="微软雅黑" panose="020B0503020204020204" pitchFamily="34" charset="-122"/>
              </a:rPr>
              <a:t>Free</a:t>
            </a:r>
            <a:r>
              <a:rPr kumimoji="1" lang="zh-CN" altLang="en-US" sz="2800" dirty="0" smtClean="0">
                <a:solidFill>
                  <a:srgbClr val="09405E"/>
                </a:solidFill>
                <a:latin typeface="微软雅黑" panose="020B0503020204020204" pitchFamily="34" charset="-122"/>
                <a:ea typeface="微软雅黑" panose="020B0503020204020204" pitchFamily="34" charset="-122"/>
              </a:rPr>
              <a:t>检测器</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lvl="2"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基于</a:t>
            </a:r>
            <a:r>
              <a:rPr kumimoji="1" lang="en-US" altLang="zh-CN" sz="2800" dirty="0" smtClean="0">
                <a:solidFill>
                  <a:srgbClr val="09405E"/>
                </a:solidFill>
                <a:latin typeface="微软雅黑" panose="020B0503020204020204" pitchFamily="34" charset="-122"/>
                <a:ea typeface="微软雅黑" panose="020B0503020204020204" pitchFamily="34" charset="-122"/>
              </a:rPr>
              <a:t>Transformer</a:t>
            </a:r>
            <a:r>
              <a:rPr kumimoji="1" lang="zh-CN" altLang="en-US" sz="2800" dirty="0" smtClean="0">
                <a:solidFill>
                  <a:srgbClr val="09405E"/>
                </a:solidFill>
                <a:latin typeface="微软雅黑" panose="020B0503020204020204" pitchFamily="34" charset="-122"/>
                <a:ea typeface="微软雅黑" panose="020B0503020204020204" pitchFamily="34" charset="-122"/>
              </a:rPr>
              <a:t>的检测器</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291531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基于深度学习的物体检测</a:t>
            </a:r>
            <a:endParaRPr kumimoji="1" lang="zh-CN" altLang="en-US" dirty="0"/>
          </a:p>
        </p:txBody>
      </p:sp>
      <p:sp>
        <p:nvSpPr>
          <p:cNvPr id="3" name="内容占位符 2"/>
          <p:cNvSpPr>
            <a:spLocks noGrp="1"/>
          </p:cNvSpPr>
          <p:nvPr>
            <p:ph sz="quarter" idx="10"/>
          </p:nvPr>
        </p:nvSpPr>
        <p:spPr/>
        <p:txBody>
          <a:bodyPr/>
          <a:lstStyle/>
          <a:p>
            <a:pPr>
              <a:lnSpc>
                <a:spcPct val="100000"/>
              </a:lnSpc>
            </a:pPr>
            <a:r>
              <a:rPr kumimoji="1" lang="zh-CN" altLang="en-US" dirty="0" smtClean="0"/>
              <a:t> </a:t>
            </a:r>
            <a:r>
              <a:rPr lang="en-US" altLang="zh-CN" dirty="0"/>
              <a:t>Pascal </a:t>
            </a:r>
            <a:r>
              <a:rPr lang="en-US" altLang="zh-CN" dirty="0" smtClean="0"/>
              <a:t>VOC (</a:t>
            </a:r>
            <a:r>
              <a:rPr lang="de-DE" altLang="zh-CN" dirty="0"/>
              <a:t>VOC2007</a:t>
            </a:r>
            <a:r>
              <a:rPr lang="zh-CN" altLang="de-DE" dirty="0"/>
              <a:t>和</a:t>
            </a:r>
            <a:r>
              <a:rPr lang="de-DE" altLang="zh-CN" dirty="0"/>
              <a:t>VOC2012</a:t>
            </a:r>
            <a:r>
              <a:rPr lang="en-US" altLang="zh-CN" dirty="0" smtClean="0"/>
              <a:t>)</a:t>
            </a:r>
          </a:p>
          <a:p>
            <a:pPr lvl="1">
              <a:lnSpc>
                <a:spcPct val="100000"/>
              </a:lnSpc>
            </a:pPr>
            <a:r>
              <a:rPr lang="en-US" altLang="zh-CN" dirty="0"/>
              <a:t> </a:t>
            </a:r>
            <a:r>
              <a:rPr lang="zh-CN" altLang="en-US" dirty="0" smtClean="0"/>
              <a:t>自</a:t>
            </a:r>
            <a:r>
              <a:rPr lang="en-US" altLang="zh-CN" dirty="0" smtClean="0"/>
              <a:t>2005</a:t>
            </a:r>
            <a:r>
              <a:rPr lang="zh-CN" altLang="en-US" dirty="0"/>
              <a:t>年起每年举办一次比赛</a:t>
            </a:r>
            <a:endParaRPr lang="en-US" altLang="zh-CN" dirty="0" smtClean="0"/>
          </a:p>
          <a:p>
            <a:pPr lvl="1">
              <a:lnSpc>
                <a:spcPct val="100000"/>
              </a:lnSpc>
            </a:pPr>
            <a:r>
              <a:rPr lang="en-US" altLang="zh-CN" dirty="0"/>
              <a:t> 20</a:t>
            </a:r>
            <a:r>
              <a:rPr lang="zh-CN" altLang="en-US" dirty="0" smtClean="0"/>
              <a:t>类</a:t>
            </a:r>
            <a:endParaRPr lang="en-US" altLang="zh-CN" dirty="0" smtClean="0"/>
          </a:p>
          <a:p>
            <a:pPr lvl="1">
              <a:lnSpc>
                <a:spcPct val="100000"/>
              </a:lnSpc>
            </a:pPr>
            <a:r>
              <a:rPr lang="zh-CN" altLang="en-US" dirty="0" smtClean="0"/>
              <a:t> 有</a:t>
            </a:r>
            <a:r>
              <a:rPr lang="zh-CN" altLang="en-US" dirty="0"/>
              <a:t>多于</a:t>
            </a:r>
            <a:r>
              <a:rPr lang="en-US" altLang="zh-CN" dirty="0"/>
              <a:t>70%</a:t>
            </a:r>
            <a:r>
              <a:rPr lang="zh-CN" altLang="en-US" dirty="0"/>
              <a:t>的图片上都只有一个类别，而多于</a:t>
            </a:r>
            <a:r>
              <a:rPr lang="en-US" altLang="zh-CN" dirty="0"/>
              <a:t>50%</a:t>
            </a:r>
            <a:r>
              <a:rPr lang="zh-CN" altLang="en-US" dirty="0"/>
              <a:t>的图片上只有一个实例或者目标。</a:t>
            </a:r>
            <a:r>
              <a:rPr lang="en-US" altLang="zh-CN" dirty="0"/>
              <a:t>PASCAL</a:t>
            </a:r>
            <a:r>
              <a:rPr lang="zh-CN" altLang="en-US" dirty="0"/>
              <a:t>数据集平均每张图片包含</a:t>
            </a:r>
            <a:r>
              <a:rPr lang="en-US" altLang="zh-CN" dirty="0"/>
              <a:t>1.4</a:t>
            </a:r>
            <a:r>
              <a:rPr lang="zh-CN" altLang="en-US" dirty="0"/>
              <a:t>个类别和</a:t>
            </a:r>
            <a:r>
              <a:rPr lang="en-US" altLang="zh-CN" dirty="0"/>
              <a:t>2.3</a:t>
            </a:r>
            <a:r>
              <a:rPr lang="zh-CN" altLang="en-US" dirty="0"/>
              <a:t>个实例目标</a:t>
            </a:r>
            <a:endParaRPr lang="en-US" altLang="zh-CN" dirty="0" smtClean="0"/>
          </a:p>
          <a:p>
            <a:pPr>
              <a:lnSpc>
                <a:spcPct val="100000"/>
              </a:lnSpc>
            </a:pPr>
            <a:r>
              <a:rPr lang="en-US" altLang="zh-CN" dirty="0"/>
              <a:t> </a:t>
            </a:r>
            <a:r>
              <a:rPr lang="en-US" altLang="zh-CN" dirty="0" smtClean="0"/>
              <a:t>COCO</a:t>
            </a:r>
          </a:p>
          <a:p>
            <a:pPr lvl="1">
              <a:lnSpc>
                <a:spcPct val="100000"/>
              </a:lnSpc>
            </a:pPr>
            <a:r>
              <a:rPr lang="en-US" altLang="zh-CN" dirty="0"/>
              <a:t> </a:t>
            </a:r>
            <a:r>
              <a:rPr lang="en-US" altLang="zh-CN" dirty="0" smtClean="0"/>
              <a:t>80</a:t>
            </a:r>
            <a:r>
              <a:rPr lang="zh-CN" altLang="en-US" dirty="0" smtClean="0"/>
              <a:t>类</a:t>
            </a:r>
            <a:endParaRPr lang="en-US" altLang="zh-CN" dirty="0" smtClean="0"/>
          </a:p>
          <a:p>
            <a:pPr lvl="1">
              <a:lnSpc>
                <a:spcPct val="100000"/>
              </a:lnSpc>
            </a:pPr>
            <a:r>
              <a:rPr lang="en-US" altLang="zh-CN" dirty="0" smtClean="0"/>
              <a:t> </a:t>
            </a:r>
            <a:r>
              <a:rPr lang="zh-CN" altLang="en-US" dirty="0" smtClean="0"/>
              <a:t>小</a:t>
            </a:r>
            <a:r>
              <a:rPr lang="zh-CN" altLang="en-US" dirty="0"/>
              <a:t>目标多、单幅图片目标多、物体大多非中心分布、更符合日常环境，</a:t>
            </a:r>
            <a:r>
              <a:rPr lang="zh-CN" altLang="en-US" dirty="0" smtClean="0"/>
              <a:t>所以</a:t>
            </a:r>
            <a:r>
              <a:rPr lang="en-US" altLang="zh-CN" dirty="0" smtClean="0"/>
              <a:t>COCO</a:t>
            </a:r>
            <a:r>
              <a:rPr lang="zh-CN" altLang="en-US" dirty="0" smtClean="0"/>
              <a:t>检测</a:t>
            </a:r>
            <a:r>
              <a:rPr lang="zh-CN" altLang="en-US" dirty="0"/>
              <a:t>难度更</a:t>
            </a:r>
            <a:r>
              <a:rPr lang="zh-CN" altLang="en-US" dirty="0" smtClean="0"/>
              <a:t>大</a:t>
            </a:r>
            <a:endParaRPr lang="en-US" altLang="zh-CN" dirty="0" smtClean="0"/>
          </a:p>
          <a:p>
            <a:pPr lvl="1">
              <a:lnSpc>
                <a:spcPct val="100000"/>
              </a:lnSpc>
            </a:pPr>
            <a:r>
              <a:rPr lang="zh-CN" altLang="en-US" dirty="0" smtClean="0"/>
              <a:t> 平均</a:t>
            </a:r>
            <a:r>
              <a:rPr lang="zh-CN" altLang="en-US" dirty="0"/>
              <a:t>每张图片包含 </a:t>
            </a:r>
            <a:r>
              <a:rPr lang="en-US" altLang="zh-CN" dirty="0"/>
              <a:t>3.5</a:t>
            </a:r>
            <a:r>
              <a:rPr lang="zh-CN" altLang="en-US" dirty="0"/>
              <a:t>个类别和 </a:t>
            </a:r>
            <a:r>
              <a:rPr lang="en-US" altLang="zh-CN" dirty="0"/>
              <a:t>7.7 </a:t>
            </a:r>
            <a:r>
              <a:rPr lang="zh-CN" altLang="en-US" dirty="0"/>
              <a:t>个实例目标，仅有不到</a:t>
            </a:r>
            <a:r>
              <a:rPr lang="en-US" altLang="zh-CN" dirty="0"/>
              <a:t>20%</a:t>
            </a:r>
            <a:r>
              <a:rPr lang="zh-CN" altLang="en-US" dirty="0"/>
              <a:t>的图片只包含一个类别，仅有</a:t>
            </a:r>
            <a:r>
              <a:rPr lang="en-US" altLang="zh-CN" dirty="0"/>
              <a:t>10%</a:t>
            </a:r>
            <a:r>
              <a:rPr lang="zh-CN" altLang="en-US" dirty="0"/>
              <a:t>的图片包含一个实例</a:t>
            </a:r>
            <a:r>
              <a:rPr lang="zh-CN" altLang="en-US" dirty="0" smtClean="0"/>
              <a:t>目标</a:t>
            </a:r>
            <a:endParaRPr lang="en-US" altLang="zh-CN" dirty="0" smtClean="0"/>
          </a:p>
          <a:p>
            <a:pPr lvl="1">
              <a:lnSpc>
                <a:spcPct val="100000"/>
              </a:lnSpc>
            </a:pPr>
            <a:r>
              <a:rPr lang="zh-CN" altLang="en-US" dirty="0"/>
              <a:t> </a:t>
            </a:r>
            <a:r>
              <a:rPr lang="en-US" altLang="zh-CN" dirty="0"/>
              <a:t>COCO</a:t>
            </a:r>
            <a:r>
              <a:rPr lang="zh-CN" altLang="en-US" dirty="0"/>
              <a:t>的测试标准比</a:t>
            </a:r>
            <a:r>
              <a:rPr lang="en-US" altLang="zh-CN" dirty="0"/>
              <a:t>PASCAL VOC</a:t>
            </a:r>
            <a:r>
              <a:rPr lang="zh-CN" altLang="en-US" dirty="0"/>
              <a:t>更严格</a:t>
            </a:r>
            <a:endParaRPr lang="en-US" altLang="zh-CN" dirty="0"/>
          </a:p>
          <a:p>
            <a:pPr>
              <a:lnSpc>
                <a:spcPct val="100000"/>
              </a:lnSpc>
            </a:pPr>
            <a:endParaRPr lang="en-US" altLang="zh-CN" dirty="0"/>
          </a:p>
          <a:p>
            <a:pPr>
              <a:lnSpc>
                <a:spcPct val="100000"/>
              </a:lnSpc>
            </a:pPr>
            <a:endParaRPr kumimoji="1" lang="zh-CN" altLang="en-US" dirty="0"/>
          </a:p>
        </p:txBody>
      </p:sp>
      <p:pic>
        <p:nvPicPr>
          <p:cNvPr id="4" name="图片 3"/>
          <p:cNvPicPr>
            <a:picLocks noChangeAspect="1"/>
          </p:cNvPicPr>
          <p:nvPr/>
        </p:nvPicPr>
        <p:blipFill rotWithShape="1">
          <a:blip r:embed="rId2"/>
          <a:srcRect l="4075" t="5893"/>
          <a:stretch>
            <a:fillRect/>
          </a:stretch>
        </p:blipFill>
        <p:spPr>
          <a:xfrm>
            <a:off x="8465127" y="909168"/>
            <a:ext cx="3042265" cy="1667281"/>
          </a:xfrm>
          <a:prstGeom prst="rect">
            <a:avLst/>
          </a:prstGeom>
        </p:spPr>
      </p:pic>
    </p:spTree>
    <p:extLst>
      <p:ext uri="{BB962C8B-B14F-4D97-AF65-F5344CB8AC3E}">
        <p14:creationId xmlns:p14="http://schemas.microsoft.com/office/powerpoint/2010/main" val="758470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基于深度学习的物体检测</a:t>
            </a:r>
          </a:p>
        </p:txBody>
      </p:sp>
      <p:sp>
        <p:nvSpPr>
          <p:cNvPr id="3" name="内容占位符 2"/>
          <p:cNvSpPr>
            <a:spLocks noGrp="1"/>
          </p:cNvSpPr>
          <p:nvPr>
            <p:ph sz="quarter" idx="10"/>
          </p:nvPr>
        </p:nvSpPr>
        <p:spPr/>
        <p:txBody>
          <a:bodyPr/>
          <a:lstStyle/>
          <a:p>
            <a:pPr>
              <a:lnSpc>
                <a:spcPct val="100000"/>
              </a:lnSpc>
            </a:pPr>
            <a:r>
              <a:rPr kumimoji="1" lang="zh-CN" altLang="en-US" dirty="0" smtClean="0"/>
              <a:t> </a:t>
            </a:r>
            <a:endParaRPr lang="en-US" altLang="zh-CN" dirty="0"/>
          </a:p>
          <a:p>
            <a:pPr>
              <a:lnSpc>
                <a:spcPct val="100000"/>
              </a:lnSpc>
            </a:pPr>
            <a:endParaRPr kumimoji="1" lang="zh-CN" altLang="en-US" dirty="0"/>
          </a:p>
        </p:txBody>
      </p:sp>
      <p:pic>
        <p:nvPicPr>
          <p:cNvPr id="81922" name="Picture 2" descr="http://cdn.linkresearcher.com/firlkbwy-d5ic-i7mc-97q0-z0d8kp6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51114"/>
            <a:ext cx="12379849" cy="480292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391167" y="5771672"/>
            <a:ext cx="6062622" cy="523220"/>
          </a:xfrm>
          <a:prstGeom prst="rect">
            <a:avLst/>
          </a:prstGeom>
        </p:spPr>
        <p:txBody>
          <a:bodyPr wrap="none">
            <a:spAutoFit/>
          </a:bodyPr>
          <a:lstStyle/>
          <a:p>
            <a:r>
              <a:rPr lang="en-US" altLang="zh-CN" sz="2800" dirty="0">
                <a:solidFill>
                  <a:srgbClr val="09405E"/>
                </a:solidFill>
                <a:latin typeface="Microsoft YaHei" charset="-122"/>
                <a:ea typeface="Microsoft YaHei" charset="-122"/>
                <a:cs typeface="Microsoft YaHei" charset="-122"/>
              </a:rPr>
              <a:t>COCO </a:t>
            </a:r>
            <a:r>
              <a:rPr lang="zh-CN" altLang="en-US" sz="2800" dirty="0">
                <a:solidFill>
                  <a:srgbClr val="09405E"/>
                </a:solidFill>
                <a:latin typeface="Microsoft YaHei" charset="-122"/>
                <a:ea typeface="Microsoft YaHei" charset="-122"/>
                <a:cs typeface="Microsoft YaHei" charset="-122"/>
              </a:rPr>
              <a:t>上的目标检测算法 </a:t>
            </a:r>
            <a:r>
              <a:rPr lang="en-US" altLang="zh-CN" sz="2800" dirty="0">
                <a:solidFill>
                  <a:srgbClr val="09405E"/>
                </a:solidFill>
                <a:latin typeface="Microsoft YaHei" charset="-122"/>
                <a:ea typeface="Microsoft YaHei" charset="-122"/>
                <a:cs typeface="Microsoft YaHei" charset="-122"/>
              </a:rPr>
              <a:t>SOTA </a:t>
            </a:r>
            <a:r>
              <a:rPr lang="zh-CN" altLang="en-US" sz="2800" dirty="0">
                <a:solidFill>
                  <a:srgbClr val="09405E"/>
                </a:solidFill>
                <a:latin typeface="Microsoft YaHei" charset="-122"/>
                <a:ea typeface="Microsoft YaHei" charset="-122"/>
                <a:cs typeface="Microsoft YaHei" charset="-122"/>
              </a:rPr>
              <a:t>演变</a:t>
            </a:r>
          </a:p>
        </p:txBody>
      </p:sp>
      <p:sp>
        <p:nvSpPr>
          <p:cNvPr id="7" name="矩形 6"/>
          <p:cNvSpPr/>
          <p:nvPr/>
        </p:nvSpPr>
        <p:spPr>
          <a:xfrm>
            <a:off x="0" y="6418003"/>
            <a:ext cx="9964477" cy="369332"/>
          </a:xfrm>
          <a:prstGeom prst="rect">
            <a:avLst/>
          </a:prstGeom>
        </p:spPr>
        <p:txBody>
          <a:bodyPr wrap="square">
            <a:spAutoFit/>
          </a:bodyPr>
          <a:lstStyle/>
          <a:p>
            <a:r>
              <a:rPr lang="zh-CN" altLang="en-US"/>
              <a:t>https://www.linkresearcher.com/theses/eb03f0f8-6bd8-446c-a6fe-1c200150e0b6</a:t>
            </a:r>
          </a:p>
        </p:txBody>
      </p:sp>
    </p:spTree>
    <p:extLst>
      <p:ext uri="{BB962C8B-B14F-4D97-AF65-F5344CB8AC3E}">
        <p14:creationId xmlns:p14="http://schemas.microsoft.com/office/powerpoint/2010/main" val="7805499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基于深度学习的物体检测</a:t>
            </a:r>
          </a:p>
        </p:txBody>
      </p:sp>
      <p:sp>
        <p:nvSpPr>
          <p:cNvPr id="3" name="内容占位符 2"/>
          <p:cNvSpPr>
            <a:spLocks noGrp="1"/>
          </p:cNvSpPr>
          <p:nvPr>
            <p:ph sz="quarter" idx="10"/>
          </p:nvPr>
        </p:nvSpPr>
        <p:spPr/>
        <p:txBody>
          <a:bodyPr/>
          <a:lstStyle/>
          <a:p>
            <a:r>
              <a:rPr lang="zh-CN" altLang="en-US" dirty="0"/>
              <a:t>两阶段</a:t>
            </a:r>
            <a:r>
              <a:rPr lang="zh-CN" altLang="en-US" dirty="0" smtClean="0"/>
              <a:t>检测器：</a:t>
            </a:r>
            <a:r>
              <a:rPr lang="en-US" altLang="zh-CN" dirty="0" smtClean="0"/>
              <a:t>Two-Stage</a:t>
            </a:r>
            <a:endParaRPr lang="zh-CN" altLang="en-US" dirty="0"/>
          </a:p>
          <a:p>
            <a:pPr marL="914400" lvl="1" indent="-457200">
              <a:buFont typeface="Wingdings" charset="2"/>
              <a:buChar char="n"/>
            </a:pPr>
            <a:r>
              <a:rPr lang="zh-CN" altLang="en-US" sz="2800" dirty="0" smtClean="0"/>
              <a:t>生成</a:t>
            </a:r>
            <a:r>
              <a:rPr lang="zh-CN" altLang="en-US" sz="2800" dirty="0"/>
              <a:t>可能包含物体的候选</a:t>
            </a:r>
            <a:r>
              <a:rPr lang="zh-CN" altLang="en-US" sz="2800" dirty="0" smtClean="0"/>
              <a:t>区域</a:t>
            </a:r>
            <a:r>
              <a:rPr lang="en-US" altLang="zh-CN" sz="2800" dirty="0" smtClean="0"/>
              <a:t>(</a:t>
            </a:r>
            <a:r>
              <a:rPr lang="en-US" altLang="zh-CN" sz="2800" i="1" dirty="0" smtClean="0"/>
              <a:t>Region Proposal </a:t>
            </a:r>
            <a:r>
              <a:rPr lang="en-US" altLang="zh-CN" sz="2800" dirty="0" smtClean="0"/>
              <a:t>)</a:t>
            </a:r>
            <a:endParaRPr lang="zh-CN" altLang="en-US" sz="2800" dirty="0"/>
          </a:p>
          <a:p>
            <a:pPr marL="914400" lvl="1" indent="-457200">
              <a:buFont typeface="Wingdings" charset="2"/>
              <a:buChar char="n"/>
            </a:pPr>
            <a:r>
              <a:rPr lang="zh-CN" altLang="en-US" sz="2800" dirty="0" smtClean="0"/>
              <a:t>对</a:t>
            </a:r>
            <a:r>
              <a:rPr lang="zh-CN" altLang="en-US" sz="2800" dirty="0"/>
              <a:t>候选区域做进一步分类和校准，得到最终的检测</a:t>
            </a:r>
            <a:r>
              <a:rPr lang="zh-CN" altLang="en-US" sz="2800" dirty="0" smtClean="0"/>
              <a:t>结果</a:t>
            </a:r>
            <a:endParaRPr lang="en-US" altLang="zh-CN" sz="2800" dirty="0" smtClean="0"/>
          </a:p>
          <a:p>
            <a:pPr marL="914400" lvl="1" indent="-457200">
              <a:buFont typeface="Wingdings" charset="2"/>
              <a:buChar char="n"/>
            </a:pPr>
            <a:r>
              <a:rPr lang="en-US" altLang="zh-CN" sz="2800" dirty="0"/>
              <a:t>R-CNN </a:t>
            </a:r>
            <a:r>
              <a:rPr lang="en-US" altLang="zh-CN" sz="2800" dirty="0" smtClean="0"/>
              <a:t>⇒ </a:t>
            </a:r>
            <a:r>
              <a:rPr lang="en-US" altLang="zh-CN" sz="2800" dirty="0"/>
              <a:t>Fast R-CNN ⇒ Faster R-CNN </a:t>
            </a:r>
          </a:p>
          <a:p>
            <a:pPr marL="914400" lvl="1" indent="-457200">
              <a:buFont typeface="Wingdings" charset="2"/>
              <a:buChar char="n"/>
            </a:pPr>
            <a:endParaRPr lang="en-US" altLang="zh-CN" sz="2800" dirty="0" smtClean="0"/>
          </a:p>
          <a:p>
            <a:r>
              <a:rPr lang="zh-CN" altLang="en-US" dirty="0" smtClean="0"/>
              <a:t>单</a:t>
            </a:r>
            <a:r>
              <a:rPr lang="zh-CN" altLang="en-US" dirty="0"/>
              <a:t>阶段</a:t>
            </a:r>
            <a:r>
              <a:rPr lang="zh-CN" altLang="en-US" dirty="0" smtClean="0"/>
              <a:t>检测器</a:t>
            </a:r>
            <a:r>
              <a:rPr lang="zh-CN" altLang="en-US" dirty="0"/>
              <a:t>：</a:t>
            </a:r>
            <a:r>
              <a:rPr lang="en-US" altLang="zh-CN" i="1" dirty="0" smtClean="0"/>
              <a:t>Single-Shot </a:t>
            </a:r>
            <a:endParaRPr lang="zh-CN" altLang="en-US" dirty="0"/>
          </a:p>
          <a:p>
            <a:pPr marL="914400" lvl="1" indent="-457200">
              <a:buFont typeface="Wingdings" charset="2"/>
              <a:buChar char="n"/>
            </a:pPr>
            <a:r>
              <a:rPr lang="zh-CN" altLang="en-US" sz="2800" dirty="0"/>
              <a:t>直接给出最终的检测</a:t>
            </a:r>
            <a:r>
              <a:rPr lang="zh-CN" altLang="en-US" sz="2800" dirty="0" smtClean="0"/>
              <a:t>结果</a:t>
            </a:r>
            <a:endParaRPr lang="en-US" altLang="zh-CN" sz="2800" dirty="0"/>
          </a:p>
          <a:p>
            <a:pPr marL="914400" lvl="1" indent="-457200">
              <a:buFont typeface="Wingdings" charset="2"/>
              <a:buChar char="n"/>
            </a:pPr>
            <a:r>
              <a:rPr lang="zh-CN" altLang="en-US" sz="2800" dirty="0" smtClean="0"/>
              <a:t>没有</a:t>
            </a:r>
            <a:r>
              <a:rPr lang="zh-CN" altLang="en-US" sz="2800" dirty="0"/>
              <a:t>显</a:t>
            </a:r>
            <a:r>
              <a:rPr lang="zh-CN" altLang="en-US" sz="2800" dirty="0" smtClean="0"/>
              <a:t>式生成</a:t>
            </a:r>
            <a:r>
              <a:rPr lang="zh-CN" altLang="en-US" sz="2800" dirty="0"/>
              <a:t>候选区域的</a:t>
            </a:r>
            <a:r>
              <a:rPr lang="zh-CN" altLang="en-US" sz="2800" dirty="0" smtClean="0"/>
              <a:t>步骤</a:t>
            </a:r>
            <a:endParaRPr lang="en-US" altLang="zh-CN" sz="2800" dirty="0" smtClean="0"/>
          </a:p>
          <a:p>
            <a:pPr marL="914400" lvl="1" indent="-457200">
              <a:buFont typeface="Wingdings" charset="2"/>
              <a:buChar char="n"/>
            </a:pPr>
            <a:endParaRPr lang="en-US" altLang="zh-CN" sz="2800" dirty="0" smtClean="0"/>
          </a:p>
          <a:p>
            <a:pPr marL="742950" indent="-457200">
              <a:buFont typeface="Wingdings" charset="2"/>
              <a:buChar char="n"/>
            </a:pPr>
            <a:endParaRPr lang="en-US" altLang="zh-CN" sz="3200" dirty="0"/>
          </a:p>
          <a:p>
            <a:pPr marL="742950" indent="-457200">
              <a:buFont typeface="Wingdings" charset="2"/>
              <a:buChar char="n"/>
            </a:pPr>
            <a:endParaRPr lang="zh-CN" altLang="en-US" sz="3200" dirty="0"/>
          </a:p>
          <a:p>
            <a:pPr lvl="1"/>
            <a:endParaRPr lang="en-US" altLang="zh-CN" dirty="0"/>
          </a:p>
          <a:p>
            <a:pPr>
              <a:lnSpc>
                <a:spcPct val="100000"/>
              </a:lnSpc>
            </a:pPr>
            <a:endParaRPr kumimoji="1" lang="zh-CN" altLang="en-US" dirty="0"/>
          </a:p>
        </p:txBody>
      </p:sp>
    </p:spTree>
    <p:extLst>
      <p:ext uri="{BB962C8B-B14F-4D97-AF65-F5344CB8AC3E}">
        <p14:creationId xmlns:p14="http://schemas.microsoft.com/office/powerpoint/2010/main" val="20071913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物体检测：分类</a:t>
            </a:r>
            <a:r>
              <a:rPr lang="en-US" altLang="zh-CN" dirty="0" smtClean="0"/>
              <a:t>+</a:t>
            </a:r>
            <a:r>
              <a:rPr lang="zh-CN" altLang="en-US" dirty="0" smtClean="0"/>
              <a:t>定位</a:t>
            </a:r>
            <a:endParaRPr lang="en-US" altLang="zh-CN" dirty="0">
              <a:effectLst/>
            </a:endParaRPr>
          </a:p>
        </p:txBody>
      </p:sp>
      <p:pic>
        <p:nvPicPr>
          <p:cNvPr id="5" name="图片 4"/>
          <p:cNvPicPr>
            <a:picLocks noChangeAspect="1"/>
          </p:cNvPicPr>
          <p:nvPr/>
        </p:nvPicPr>
        <p:blipFill>
          <a:blip r:embed="rId3"/>
          <a:stretch>
            <a:fillRect/>
          </a:stretch>
        </p:blipFill>
        <p:spPr>
          <a:xfrm>
            <a:off x="0" y="873301"/>
            <a:ext cx="11993243" cy="5805795"/>
          </a:xfrm>
          <a:prstGeom prst="rect">
            <a:avLst/>
          </a:prstGeom>
        </p:spPr>
      </p:pic>
      <p:sp>
        <p:nvSpPr>
          <p:cNvPr id="3" name="文本框 2"/>
          <p:cNvSpPr txBox="1"/>
          <p:nvPr/>
        </p:nvSpPr>
        <p:spPr>
          <a:xfrm>
            <a:off x="4651513" y="5657671"/>
            <a:ext cx="4094921" cy="1200329"/>
          </a:xfrm>
          <a:prstGeom prst="rect">
            <a:avLst/>
          </a:prstGeom>
          <a:solidFill>
            <a:srgbClr val="FFFFFF"/>
          </a:solidFill>
        </p:spPr>
        <p:txBody>
          <a:bodyPr wrap="square" rtlCol="0">
            <a:spAutoFit/>
          </a:bodyPr>
          <a:lstStyle/>
          <a:p>
            <a:r>
              <a:rPr kumimoji="1" lang="zh-CN" altLang="en-US" sz="2400" dirty="0" smtClean="0">
                <a:latin typeface="Microsoft YaHei" charset="-122"/>
                <a:ea typeface="Microsoft YaHei" charset="-122"/>
                <a:cs typeface="Microsoft YaHei" charset="-122"/>
              </a:rPr>
              <a:t>将定位转化为回归问题！</a:t>
            </a:r>
            <a:endParaRPr kumimoji="1" lang="en-US" altLang="zh-CN" sz="2400" dirty="0" smtClean="0">
              <a:latin typeface="Microsoft YaHei" charset="-122"/>
              <a:ea typeface="Microsoft YaHei" charset="-122"/>
              <a:cs typeface="Microsoft YaHei" charset="-122"/>
            </a:endParaRPr>
          </a:p>
          <a:p>
            <a:endParaRPr kumimoji="1" lang="en-US" altLang="zh-CN" sz="2400" dirty="0" smtClean="0">
              <a:latin typeface="Microsoft YaHei" charset="-122"/>
              <a:ea typeface="Microsoft YaHei" charset="-122"/>
              <a:cs typeface="Microsoft YaHei" charset="-122"/>
            </a:endParaRPr>
          </a:p>
          <a:p>
            <a:endParaRPr kumimoji="1" lang="zh-CN" altLang="en-US" sz="2400" dirty="0">
              <a:latin typeface="Microsoft YaHei" charset="-122"/>
              <a:ea typeface="Microsoft YaHei" charset="-122"/>
              <a:cs typeface="Microsoft YaHei" charset="-122"/>
            </a:endParaRPr>
          </a:p>
        </p:txBody>
      </p:sp>
      <p:sp>
        <p:nvSpPr>
          <p:cNvPr id="4" name="文本框 3"/>
          <p:cNvSpPr txBox="1"/>
          <p:nvPr/>
        </p:nvSpPr>
        <p:spPr>
          <a:xfrm>
            <a:off x="10149277" y="2698784"/>
            <a:ext cx="2031325"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分类：交叉熵损失</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10073069" y="4381574"/>
            <a:ext cx="1592103"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回归：</a:t>
            </a:r>
            <a:r>
              <a:rPr kumimoji="1" lang="en-US" altLang="zh-CN" dirty="0" smtClean="0">
                <a:latin typeface="Microsoft YaHei" charset="-122"/>
                <a:ea typeface="Microsoft YaHei" charset="-122"/>
                <a:cs typeface="Microsoft YaHei" charset="-122"/>
              </a:rPr>
              <a:t>L2</a:t>
            </a:r>
            <a:r>
              <a:rPr kumimoji="1" lang="zh-CN" altLang="en-US" dirty="0" smtClean="0">
                <a:latin typeface="Microsoft YaHei" charset="-122"/>
                <a:ea typeface="Microsoft YaHei" charset="-122"/>
                <a:cs typeface="Microsoft YaHei" charset="-122"/>
              </a:rPr>
              <a:t>损失</a:t>
            </a:r>
            <a:endParaRPr kumimoji="1" lang="zh-CN" altLang="en-US" dirty="0">
              <a:latin typeface="Microsoft YaHei" charset="-122"/>
              <a:ea typeface="Microsoft YaHei" charset="-122"/>
              <a:cs typeface="Microsoft YaHei" charset="-122"/>
            </a:endParaRPr>
          </a:p>
        </p:txBody>
      </p:sp>
      <p:sp>
        <p:nvSpPr>
          <p:cNvPr id="7" name="矩形 6"/>
          <p:cNvSpPr/>
          <p:nvPr/>
        </p:nvSpPr>
        <p:spPr>
          <a:xfrm>
            <a:off x="2630767" y="1735455"/>
            <a:ext cx="4041491" cy="707886"/>
          </a:xfrm>
          <a:prstGeom prst="rect">
            <a:avLst/>
          </a:prstGeom>
        </p:spPr>
        <p:txBody>
          <a:bodyPr wrap="none">
            <a:spAutoFit/>
          </a:bodyPr>
          <a:lstStyle/>
          <a:p>
            <a:r>
              <a:rPr lang="zh-CN" altLang="en-US" sz="2000" dirty="0" smtClean="0">
                <a:solidFill>
                  <a:srgbClr val="C00000"/>
                </a:solidFill>
                <a:latin typeface="Microsoft YaHei" charset="-122"/>
                <a:ea typeface="Microsoft YaHei" charset="-122"/>
                <a:cs typeface="Microsoft YaHei" charset="-122"/>
              </a:rPr>
              <a:t>通常在</a:t>
            </a:r>
            <a:r>
              <a:rPr lang="en-US" altLang="zh-CN" sz="2000" dirty="0" smtClean="0">
                <a:solidFill>
                  <a:srgbClr val="C00000"/>
                </a:solidFill>
                <a:latin typeface="Microsoft YaHei" charset="-122"/>
                <a:ea typeface="Microsoft YaHei" charset="-122"/>
                <a:cs typeface="Microsoft YaHei" charset="-122"/>
              </a:rPr>
              <a:t> ImageNet</a:t>
            </a:r>
            <a:r>
              <a:rPr lang="zh-CN" altLang="en-US" sz="2000" dirty="0" smtClean="0">
                <a:solidFill>
                  <a:srgbClr val="C00000"/>
                </a:solidFill>
                <a:latin typeface="Microsoft YaHei" charset="-122"/>
                <a:ea typeface="Microsoft YaHei" charset="-122"/>
                <a:cs typeface="Microsoft YaHei" charset="-122"/>
              </a:rPr>
              <a:t>数据集上预训练</a:t>
            </a:r>
            <a:endParaRPr lang="en-US" altLang="zh-CN" sz="2000" dirty="0" smtClean="0">
              <a:solidFill>
                <a:srgbClr val="C00000"/>
              </a:solidFill>
              <a:latin typeface="Microsoft YaHei" charset="-122"/>
              <a:ea typeface="Microsoft YaHei" charset="-122"/>
              <a:cs typeface="Microsoft YaHei" charset="-122"/>
            </a:endParaRPr>
          </a:p>
          <a:p>
            <a:r>
              <a:rPr lang="en-US" altLang="zh-CN" sz="2000" dirty="0" smtClean="0">
                <a:solidFill>
                  <a:srgbClr val="C00000"/>
                </a:solidFill>
                <a:latin typeface="Microsoft YaHei" charset="-122"/>
                <a:ea typeface="Microsoft YaHei" charset="-122"/>
                <a:cs typeface="Microsoft YaHei" charset="-122"/>
              </a:rPr>
              <a:t> </a:t>
            </a:r>
            <a:r>
              <a:rPr lang="en-US" altLang="zh-CN" sz="2000" dirty="0">
                <a:solidFill>
                  <a:srgbClr val="C00000"/>
                </a:solidFill>
                <a:latin typeface="Microsoft YaHei" charset="-122"/>
                <a:ea typeface="Microsoft YaHei" charset="-122"/>
                <a:cs typeface="Microsoft YaHei" charset="-122"/>
              </a:rPr>
              <a:t>(Transfer learning) </a:t>
            </a:r>
            <a:endParaRPr lang="en-US" altLang="zh-CN" sz="2000" dirty="0">
              <a:solidFill>
                <a:srgbClr val="C00000"/>
              </a:solidFill>
              <a:effectLst/>
              <a:latin typeface="Microsoft YaHei" charset="-122"/>
              <a:ea typeface="Microsoft YaHei" charset="-122"/>
              <a:cs typeface="Microsoft YaHei" charset="-122"/>
            </a:endParaRPr>
          </a:p>
        </p:txBody>
      </p:sp>
      <p:sp>
        <p:nvSpPr>
          <p:cNvPr id="8" name="矩形 7"/>
          <p:cNvSpPr/>
          <p:nvPr/>
        </p:nvSpPr>
        <p:spPr bwMode="auto">
          <a:xfrm>
            <a:off x="2298237" y="2698784"/>
            <a:ext cx="5116354" cy="168279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algn="ctr"/>
            <a:endParaRPr kumimoji="1" lang="zh-CN" altLang="en-US" sz="2800" dirty="0">
              <a:latin typeface="Times New Roman" panose="02020703060505090304" pitchFamily="18" charset="0"/>
              <a:cs typeface="Times New Roman" panose="02020703060505090304" pitchFamily="18" charset="0"/>
            </a:endParaRPr>
          </a:p>
        </p:txBody>
      </p:sp>
      <mc:AlternateContent xmlns:mc="http://schemas.openxmlformats.org/markup-compatibility/2006">
        <mc:Choice xmlns:a14="http://schemas.microsoft.com/office/drawing/2010/main" Requires="a14">
          <p:sp>
            <p:nvSpPr>
              <p:cNvPr id="10" name="文本框 9"/>
              <p:cNvSpPr txBox="1"/>
              <p:nvPr/>
            </p:nvSpPr>
            <p:spPr>
              <a:xfrm>
                <a:off x="9680712" y="3011557"/>
                <a:ext cx="43922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zh-CN" altLang="en-US" sz="2800" i="1" smtClean="0">
                          <a:latin typeface="Cambria Math" charset="0"/>
                          <a:ea typeface="Cambria Math" charset="0"/>
                          <a:cs typeface="Cambria Math" charset="0"/>
                        </a:rPr>
                        <m:t>⊕</m:t>
                      </m:r>
                    </m:oMath>
                  </m:oMathPara>
                </a14:m>
                <a:endParaRPr kumimoji="1" lang="zh-CN" altLang="en-US" sz="2800" dirty="0"/>
              </a:p>
            </p:txBody>
          </p:sp>
        </mc:Choice>
        <mc:Fallback>
          <p:sp>
            <p:nvSpPr>
              <p:cNvPr id="10" name="文本框 9"/>
              <p:cNvSpPr txBox="1">
                <a:spLocks noRot="1" noChangeAspect="1" noMove="1" noResize="1" noEditPoints="1" noAdjustHandles="1" noChangeArrowheads="1" noChangeShapeType="1" noTextEdit="1"/>
              </p:cNvSpPr>
              <p:nvPr/>
            </p:nvSpPr>
            <p:spPr>
              <a:xfrm>
                <a:off x="9680712" y="3011557"/>
                <a:ext cx="439223" cy="430887"/>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12" name="直线箭头连接符 11"/>
          <p:cNvCxnSpPr/>
          <p:nvPr/>
        </p:nvCxnSpPr>
        <p:spPr bwMode="auto">
          <a:xfrm flipH="1">
            <a:off x="9902228" y="1848680"/>
            <a:ext cx="17027" cy="11994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线箭头连接符 14"/>
          <p:cNvCxnSpPr/>
          <p:nvPr/>
        </p:nvCxnSpPr>
        <p:spPr bwMode="auto">
          <a:xfrm flipV="1">
            <a:off x="9899374" y="3493951"/>
            <a:ext cx="0" cy="10979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p:cNvSpPr txBox="1"/>
          <p:nvPr/>
        </p:nvSpPr>
        <p:spPr>
          <a:xfrm>
            <a:off x="8021585" y="3111798"/>
            <a:ext cx="2051748"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多任务损失</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971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 Detection as Classification: Sliding Window </a:t>
            </a:r>
            <a:endParaRPr kumimoji="1" lang="zh-CN" altLang="en-US" dirty="0"/>
          </a:p>
        </p:txBody>
      </p:sp>
      <p:pic>
        <p:nvPicPr>
          <p:cNvPr id="4" name="图片 3"/>
          <p:cNvPicPr>
            <a:picLocks noChangeAspect="1"/>
          </p:cNvPicPr>
          <p:nvPr/>
        </p:nvPicPr>
        <p:blipFill>
          <a:blip r:embed="rId2"/>
          <a:stretch>
            <a:fillRect/>
          </a:stretch>
        </p:blipFill>
        <p:spPr>
          <a:xfrm>
            <a:off x="28581" y="2342963"/>
            <a:ext cx="9877418" cy="3129582"/>
          </a:xfrm>
          <a:prstGeom prst="rect">
            <a:avLst/>
          </a:prstGeom>
        </p:spPr>
      </p:pic>
      <p:sp>
        <p:nvSpPr>
          <p:cNvPr id="5" name="矩形 4"/>
          <p:cNvSpPr/>
          <p:nvPr/>
        </p:nvSpPr>
        <p:spPr>
          <a:xfrm>
            <a:off x="2867888" y="1023077"/>
            <a:ext cx="5282199" cy="830997"/>
          </a:xfrm>
          <a:prstGeom prst="rect">
            <a:avLst/>
          </a:prstGeom>
        </p:spPr>
        <p:txBody>
          <a:bodyPr wrap="square">
            <a:spAutoFit/>
          </a:bodyPr>
          <a:lstStyle/>
          <a:p>
            <a:r>
              <a:rPr lang="zh-CN" altLang="en-US" sz="2400" dirty="0" smtClean="0">
                <a:latin typeface="Microsoft YaHei" charset="-122"/>
                <a:ea typeface="Microsoft YaHei" charset="-122"/>
                <a:cs typeface="Microsoft YaHei" charset="-122"/>
              </a:rPr>
              <a:t>对图像的多个区域用</a:t>
            </a:r>
            <a:r>
              <a:rPr lang="en-US" altLang="zh-CN" sz="2400" dirty="0" smtClean="0">
                <a:latin typeface="Microsoft YaHei" charset="-122"/>
                <a:ea typeface="Microsoft YaHei" charset="-122"/>
                <a:cs typeface="Microsoft YaHei" charset="-122"/>
              </a:rPr>
              <a:t>CNN</a:t>
            </a:r>
            <a:r>
              <a:rPr lang="zh-CN" altLang="en-US" sz="2400" dirty="0" smtClean="0">
                <a:latin typeface="Microsoft YaHei" charset="-122"/>
                <a:ea typeface="Microsoft YaHei" charset="-122"/>
                <a:cs typeface="Microsoft YaHei" charset="-122"/>
              </a:rPr>
              <a:t>提取特征，并判断该区域为前景还是背景。</a:t>
            </a:r>
            <a:endParaRPr lang="en-US" altLang="zh-CN" sz="2400" dirty="0">
              <a:effectLst/>
              <a:latin typeface="Microsoft YaHei" charset="-122"/>
              <a:ea typeface="Microsoft YaHei" charset="-122"/>
              <a:cs typeface="Microsoft YaHei" charset="-122"/>
            </a:endParaRPr>
          </a:p>
        </p:txBody>
      </p:sp>
      <p:sp>
        <p:nvSpPr>
          <p:cNvPr id="6" name="矩形 5"/>
          <p:cNvSpPr/>
          <p:nvPr/>
        </p:nvSpPr>
        <p:spPr>
          <a:xfrm>
            <a:off x="10016835" y="3307589"/>
            <a:ext cx="2396837" cy="1200329"/>
          </a:xfrm>
          <a:prstGeom prst="rect">
            <a:avLst/>
          </a:prstGeom>
        </p:spPr>
        <p:txBody>
          <a:bodyPr wrap="square">
            <a:spAutoFit/>
          </a:bodyPr>
          <a:lstStyle/>
          <a:p>
            <a:r>
              <a:rPr lang="en-US" altLang="zh-CN" sz="2400" dirty="0">
                <a:latin typeface="+mn-lt"/>
              </a:rPr>
              <a:t>Dog? NO</a:t>
            </a:r>
            <a:br>
              <a:rPr lang="en-US" altLang="zh-CN" sz="2400" dirty="0">
                <a:latin typeface="+mn-lt"/>
              </a:rPr>
            </a:br>
            <a:r>
              <a:rPr lang="en-US" altLang="zh-CN" sz="2400" dirty="0">
                <a:latin typeface="+mn-lt"/>
              </a:rPr>
              <a:t>Cat? NO </a:t>
            </a:r>
            <a:endParaRPr lang="en-US" altLang="zh-CN" sz="2400" dirty="0" smtClean="0">
              <a:latin typeface="+mn-lt"/>
            </a:endParaRPr>
          </a:p>
          <a:p>
            <a:r>
              <a:rPr lang="en-US" altLang="zh-CN" sz="2400" dirty="0" smtClean="0">
                <a:latin typeface="+mn-lt"/>
              </a:rPr>
              <a:t>Background</a:t>
            </a:r>
            <a:r>
              <a:rPr lang="en-US" altLang="zh-CN" sz="2400" dirty="0">
                <a:latin typeface="+mn-lt"/>
              </a:rPr>
              <a:t>? YES </a:t>
            </a:r>
            <a:endParaRPr lang="en-US" altLang="zh-CN" sz="2400" dirty="0">
              <a:effectLst/>
              <a:latin typeface="+mn-lt"/>
            </a:endParaRPr>
          </a:p>
        </p:txBody>
      </p:sp>
    </p:spTree>
    <p:extLst>
      <p:ext uri="{BB962C8B-B14F-4D97-AF65-F5344CB8AC3E}">
        <p14:creationId xmlns:p14="http://schemas.microsoft.com/office/powerpoint/2010/main" val="10918865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 Detection as Classification: Sliding Window </a:t>
            </a:r>
            <a:endParaRPr kumimoji="1" lang="zh-CN" altLang="en-US" dirty="0"/>
          </a:p>
        </p:txBody>
      </p:sp>
      <p:sp>
        <p:nvSpPr>
          <p:cNvPr id="6" name="矩形 5"/>
          <p:cNvSpPr/>
          <p:nvPr/>
        </p:nvSpPr>
        <p:spPr>
          <a:xfrm>
            <a:off x="10016835" y="3307589"/>
            <a:ext cx="2396837" cy="1200329"/>
          </a:xfrm>
          <a:prstGeom prst="rect">
            <a:avLst/>
          </a:prstGeom>
        </p:spPr>
        <p:txBody>
          <a:bodyPr wrap="square">
            <a:spAutoFit/>
          </a:bodyPr>
          <a:lstStyle/>
          <a:p>
            <a:r>
              <a:rPr lang="en-US" altLang="zh-CN" sz="2400" dirty="0">
                <a:latin typeface="+mn-lt"/>
              </a:rPr>
              <a:t>Dog? NO</a:t>
            </a:r>
            <a:br>
              <a:rPr lang="en-US" altLang="zh-CN" sz="2400" dirty="0">
                <a:latin typeface="+mn-lt"/>
              </a:rPr>
            </a:br>
            <a:r>
              <a:rPr lang="en-US" altLang="zh-CN" sz="2400" dirty="0">
                <a:latin typeface="+mn-lt"/>
              </a:rPr>
              <a:t>Cat? NO </a:t>
            </a:r>
            <a:endParaRPr lang="en-US" altLang="zh-CN" sz="2400" dirty="0" smtClean="0">
              <a:latin typeface="+mn-lt"/>
            </a:endParaRPr>
          </a:p>
          <a:p>
            <a:r>
              <a:rPr lang="en-US" altLang="zh-CN" sz="2400" dirty="0" smtClean="0">
                <a:latin typeface="+mn-lt"/>
              </a:rPr>
              <a:t>Background</a:t>
            </a:r>
            <a:r>
              <a:rPr lang="en-US" altLang="zh-CN" sz="2400" dirty="0">
                <a:latin typeface="+mn-lt"/>
              </a:rPr>
              <a:t>? YES </a:t>
            </a:r>
            <a:endParaRPr lang="en-US" altLang="zh-CN" sz="2400" dirty="0">
              <a:effectLst/>
              <a:latin typeface="+mn-lt"/>
            </a:endParaRPr>
          </a:p>
        </p:txBody>
      </p:sp>
      <p:pic>
        <p:nvPicPr>
          <p:cNvPr id="3" name="图片 2"/>
          <p:cNvPicPr>
            <a:picLocks noChangeAspect="1"/>
          </p:cNvPicPr>
          <p:nvPr/>
        </p:nvPicPr>
        <p:blipFill>
          <a:blip r:embed="rId2"/>
          <a:stretch>
            <a:fillRect/>
          </a:stretch>
        </p:blipFill>
        <p:spPr>
          <a:xfrm>
            <a:off x="69275" y="2326242"/>
            <a:ext cx="9858085" cy="3163022"/>
          </a:xfrm>
          <a:prstGeom prst="rect">
            <a:avLst/>
          </a:prstGeom>
        </p:spPr>
      </p:pic>
      <p:sp>
        <p:nvSpPr>
          <p:cNvPr id="7" name="矩形 6"/>
          <p:cNvSpPr/>
          <p:nvPr/>
        </p:nvSpPr>
        <p:spPr>
          <a:xfrm>
            <a:off x="2867888" y="1023077"/>
            <a:ext cx="5282199" cy="830997"/>
          </a:xfrm>
          <a:prstGeom prst="rect">
            <a:avLst/>
          </a:prstGeom>
        </p:spPr>
        <p:txBody>
          <a:bodyPr wrap="square">
            <a:spAutoFit/>
          </a:bodyPr>
          <a:lstStyle/>
          <a:p>
            <a:r>
              <a:rPr lang="zh-CN" altLang="en-US" sz="2400" dirty="0" smtClean="0">
                <a:latin typeface="Microsoft YaHei" charset="-122"/>
                <a:ea typeface="Microsoft YaHei" charset="-122"/>
                <a:cs typeface="Microsoft YaHei" charset="-122"/>
              </a:rPr>
              <a:t>对图像的每个区域用</a:t>
            </a:r>
            <a:r>
              <a:rPr lang="en-US" altLang="zh-CN" sz="2400" dirty="0" smtClean="0">
                <a:latin typeface="Microsoft YaHei" charset="-122"/>
                <a:ea typeface="Microsoft YaHei" charset="-122"/>
                <a:cs typeface="Microsoft YaHei" charset="-122"/>
              </a:rPr>
              <a:t>CNN</a:t>
            </a:r>
            <a:r>
              <a:rPr lang="zh-CN" altLang="en-US" sz="2400" dirty="0" smtClean="0">
                <a:latin typeface="Microsoft YaHei" charset="-122"/>
                <a:ea typeface="Microsoft YaHei" charset="-122"/>
                <a:cs typeface="Microsoft YaHei" charset="-122"/>
              </a:rPr>
              <a:t>提取特征，并判断该区域为前景还是背景。</a:t>
            </a:r>
            <a:endParaRPr lang="en-US" altLang="zh-CN" sz="240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885282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 Detection as Classification: Sliding Window </a:t>
            </a:r>
            <a:endParaRPr kumimoji="1" lang="zh-CN" altLang="en-US" dirty="0"/>
          </a:p>
        </p:txBody>
      </p:sp>
      <p:sp>
        <p:nvSpPr>
          <p:cNvPr id="6" name="矩形 5"/>
          <p:cNvSpPr/>
          <p:nvPr/>
        </p:nvSpPr>
        <p:spPr>
          <a:xfrm>
            <a:off x="10016835" y="3307589"/>
            <a:ext cx="2396837" cy="1200329"/>
          </a:xfrm>
          <a:prstGeom prst="rect">
            <a:avLst/>
          </a:prstGeom>
        </p:spPr>
        <p:txBody>
          <a:bodyPr wrap="square">
            <a:spAutoFit/>
          </a:bodyPr>
          <a:lstStyle/>
          <a:p>
            <a:r>
              <a:rPr lang="en-US" altLang="zh-CN" sz="2400" dirty="0">
                <a:latin typeface="+mn-lt"/>
              </a:rPr>
              <a:t>Dog? NO</a:t>
            </a:r>
            <a:br>
              <a:rPr lang="en-US" altLang="zh-CN" sz="2400" dirty="0">
                <a:latin typeface="+mn-lt"/>
              </a:rPr>
            </a:br>
            <a:r>
              <a:rPr lang="en-US" altLang="zh-CN" sz="2400" dirty="0">
                <a:latin typeface="+mn-lt"/>
              </a:rPr>
              <a:t>Cat? NO </a:t>
            </a:r>
            <a:endParaRPr lang="en-US" altLang="zh-CN" sz="2400" dirty="0" smtClean="0">
              <a:latin typeface="+mn-lt"/>
            </a:endParaRPr>
          </a:p>
          <a:p>
            <a:r>
              <a:rPr lang="en-US" altLang="zh-CN" sz="2400" dirty="0" smtClean="0">
                <a:latin typeface="+mn-lt"/>
              </a:rPr>
              <a:t>Background</a:t>
            </a:r>
            <a:r>
              <a:rPr lang="en-US" altLang="zh-CN" sz="2400" dirty="0">
                <a:latin typeface="+mn-lt"/>
              </a:rPr>
              <a:t>? YES </a:t>
            </a:r>
            <a:endParaRPr lang="en-US" altLang="zh-CN" sz="2400" dirty="0">
              <a:effectLst/>
              <a:latin typeface="+mn-lt"/>
            </a:endParaRPr>
          </a:p>
        </p:txBody>
      </p:sp>
      <p:pic>
        <p:nvPicPr>
          <p:cNvPr id="4" name="图片 3"/>
          <p:cNvPicPr>
            <a:picLocks noChangeAspect="1"/>
          </p:cNvPicPr>
          <p:nvPr/>
        </p:nvPicPr>
        <p:blipFill>
          <a:blip r:embed="rId2"/>
          <a:stretch>
            <a:fillRect/>
          </a:stretch>
        </p:blipFill>
        <p:spPr>
          <a:xfrm>
            <a:off x="61765" y="2334681"/>
            <a:ext cx="9927360" cy="3146144"/>
          </a:xfrm>
          <a:prstGeom prst="rect">
            <a:avLst/>
          </a:prstGeom>
        </p:spPr>
      </p:pic>
      <p:sp>
        <p:nvSpPr>
          <p:cNvPr id="7" name="矩形 6"/>
          <p:cNvSpPr/>
          <p:nvPr/>
        </p:nvSpPr>
        <p:spPr>
          <a:xfrm>
            <a:off x="2867888" y="1023077"/>
            <a:ext cx="5282199" cy="830997"/>
          </a:xfrm>
          <a:prstGeom prst="rect">
            <a:avLst/>
          </a:prstGeom>
        </p:spPr>
        <p:txBody>
          <a:bodyPr wrap="square">
            <a:spAutoFit/>
          </a:bodyPr>
          <a:lstStyle/>
          <a:p>
            <a:r>
              <a:rPr lang="zh-CN" altLang="en-US" sz="2400" dirty="0" smtClean="0">
                <a:latin typeface="Microsoft YaHei" charset="-122"/>
                <a:ea typeface="Microsoft YaHei" charset="-122"/>
                <a:cs typeface="Microsoft YaHei" charset="-122"/>
              </a:rPr>
              <a:t>对图像的多个区域用</a:t>
            </a:r>
            <a:r>
              <a:rPr lang="en-US" altLang="zh-CN" sz="2400" dirty="0" smtClean="0">
                <a:latin typeface="Microsoft YaHei" charset="-122"/>
                <a:ea typeface="Microsoft YaHei" charset="-122"/>
                <a:cs typeface="Microsoft YaHei" charset="-122"/>
              </a:rPr>
              <a:t>CNN</a:t>
            </a:r>
            <a:r>
              <a:rPr lang="zh-CN" altLang="en-US" sz="2400" dirty="0" smtClean="0">
                <a:latin typeface="Microsoft YaHei" charset="-122"/>
                <a:ea typeface="Microsoft YaHei" charset="-122"/>
                <a:cs typeface="Microsoft YaHei" charset="-122"/>
              </a:rPr>
              <a:t>提取特征，并判断该区域为前景还是背景。</a:t>
            </a:r>
            <a:endParaRPr lang="en-US" altLang="zh-CN" sz="240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40956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3"/>
          <p:cNvSpPr>
            <a:spLocks noGrp="1" noChangeArrowheads="1"/>
          </p:cNvSpPr>
          <p:nvPr>
            <p:ph sz="quarter" idx="10"/>
          </p:nvPr>
        </p:nvSpPr>
        <p:spPr>
          <a:xfrm>
            <a:off x="630237" y="1147763"/>
            <a:ext cx="11147235" cy="5237271"/>
          </a:xfrm>
          <a:prstGeom prst="rect">
            <a:avLst/>
          </a:prstGeom>
        </p:spPr>
        <p:txBody>
          <a:bodyPr/>
          <a:lstStyle/>
          <a:p>
            <a:pPr eaLnBrk="1" hangingPunct="1">
              <a:lnSpc>
                <a:spcPct val="90000"/>
              </a:lnSpc>
              <a:buClr>
                <a:srgbClr val="09405E"/>
              </a:buClr>
              <a:buFont typeface="Wingdings" charset="2"/>
              <a:buChar char="n"/>
            </a:pPr>
            <a:r>
              <a:rPr lang="zh-CN" altLang="en-US" dirty="0"/>
              <a:t>在</a:t>
            </a:r>
            <a:r>
              <a:rPr lang="en-US" altLang="zh-CN" dirty="0"/>
              <a:t>2001</a:t>
            </a:r>
            <a:r>
              <a:rPr lang="zh-CN" altLang="en-US" dirty="0"/>
              <a:t>年的</a:t>
            </a:r>
            <a:r>
              <a:rPr lang="en-US" altLang="zh-CN" dirty="0"/>
              <a:t>ICCV</a:t>
            </a:r>
            <a:r>
              <a:rPr lang="zh-CN" altLang="en-US" dirty="0"/>
              <a:t>上，当时在</a:t>
            </a:r>
            <a:r>
              <a:rPr lang="en-US" altLang="zh-CN" dirty="0"/>
              <a:t>Compaq</a:t>
            </a:r>
            <a:r>
              <a:rPr lang="zh-CN" altLang="en-US" dirty="0"/>
              <a:t>的研究员</a:t>
            </a:r>
            <a:r>
              <a:rPr lang="en-US" altLang="zh-CN" dirty="0"/>
              <a:t>Paul Viola</a:t>
            </a:r>
            <a:r>
              <a:rPr lang="zh-CN" altLang="en-US" dirty="0"/>
              <a:t>和</a:t>
            </a:r>
            <a:r>
              <a:rPr lang="en-US" altLang="zh-CN" dirty="0"/>
              <a:t>Michael J. Jones</a:t>
            </a:r>
            <a:r>
              <a:rPr lang="zh-CN" altLang="en-US" dirty="0"/>
              <a:t>发表的文章介绍了一个实时人脸检测系统</a:t>
            </a:r>
          </a:p>
          <a:p>
            <a:pPr marL="800100" lvl="1" indent="-342900" eaLnBrk="1" hangingPunct="1">
              <a:lnSpc>
                <a:spcPct val="90000"/>
              </a:lnSpc>
              <a:buClr>
                <a:srgbClr val="09405E"/>
              </a:buClr>
              <a:buFont typeface="Wingdings" charset="2"/>
              <a:buChar char="n"/>
            </a:pPr>
            <a:r>
              <a:rPr lang="zh-CN" altLang="en-US" sz="2800" dirty="0"/>
              <a:t>图像大小为</a:t>
            </a:r>
            <a:r>
              <a:rPr lang="en-US" altLang="zh-CN" sz="2800" dirty="0"/>
              <a:t>384x288</a:t>
            </a:r>
            <a:r>
              <a:rPr lang="zh-CN" altLang="en-US" sz="2800" dirty="0"/>
              <a:t>时，其速度是平均每秒</a:t>
            </a:r>
            <a:r>
              <a:rPr lang="en-US" altLang="zh-CN" sz="2800" dirty="0"/>
              <a:t>15</a:t>
            </a:r>
            <a:r>
              <a:rPr lang="zh-CN" altLang="en-US" sz="2800" dirty="0"/>
              <a:t>帧</a:t>
            </a:r>
          </a:p>
          <a:p>
            <a:pPr marL="800100" lvl="1" indent="-342900" eaLnBrk="1" hangingPunct="1">
              <a:lnSpc>
                <a:spcPct val="90000"/>
              </a:lnSpc>
              <a:buClr>
                <a:srgbClr val="09405E"/>
              </a:buClr>
              <a:buFont typeface="Wingdings" charset="2"/>
              <a:buChar char="n"/>
            </a:pPr>
            <a:r>
              <a:rPr lang="zh-CN" altLang="en-US" sz="2800" dirty="0"/>
              <a:t>第一个准实时的</a:t>
            </a:r>
            <a:r>
              <a:rPr lang="en-US" altLang="zh-CN" sz="2800" dirty="0"/>
              <a:t>(</a:t>
            </a:r>
            <a:r>
              <a:rPr lang="zh-CN" altLang="en-US" sz="2800" dirty="0"/>
              <a:t>准正面</a:t>
            </a:r>
            <a:r>
              <a:rPr lang="en-US" altLang="zh-CN" sz="2800" dirty="0"/>
              <a:t>)</a:t>
            </a:r>
            <a:r>
              <a:rPr lang="zh-CN" altLang="en-US" sz="2800" dirty="0"/>
              <a:t>人脸检测系统</a:t>
            </a:r>
          </a:p>
          <a:p>
            <a:pPr marL="800100" lvl="1" indent="-342900" eaLnBrk="1" hangingPunct="1">
              <a:lnSpc>
                <a:spcPct val="90000"/>
              </a:lnSpc>
              <a:buClr>
                <a:srgbClr val="09405E"/>
              </a:buClr>
              <a:buFont typeface="Wingdings" charset="2"/>
              <a:buChar char="n"/>
            </a:pPr>
            <a:r>
              <a:rPr lang="zh-CN" altLang="en-US" sz="2800" dirty="0"/>
              <a:t>可以较容易的扩展到多姿态人脸</a:t>
            </a:r>
            <a:r>
              <a:rPr lang="zh-CN" altLang="en-US" sz="2800" dirty="0" smtClean="0"/>
              <a:t>检测</a:t>
            </a:r>
            <a:endParaRPr lang="en-US" altLang="zh-CN" sz="2800" dirty="0" smtClean="0"/>
          </a:p>
          <a:p>
            <a:pPr marL="800100" lvl="1" indent="-342900" eaLnBrk="1" hangingPunct="1">
              <a:lnSpc>
                <a:spcPct val="90000"/>
              </a:lnSpc>
              <a:buClr>
                <a:srgbClr val="09405E"/>
              </a:buClr>
              <a:buFont typeface="Wingdings" charset="2"/>
              <a:buChar char="n"/>
            </a:pPr>
            <a:endParaRPr lang="zh-CN" altLang="en-US" sz="2800" dirty="0"/>
          </a:p>
          <a:p>
            <a:pPr eaLnBrk="1" hangingPunct="1">
              <a:lnSpc>
                <a:spcPct val="90000"/>
              </a:lnSpc>
              <a:buClr>
                <a:srgbClr val="09405E"/>
              </a:buClr>
              <a:buFont typeface="Wingdings" charset="2"/>
              <a:buChar char="n"/>
            </a:pPr>
            <a:r>
              <a:rPr lang="zh-CN" altLang="en-US" dirty="0"/>
              <a:t>系统在技术上的三个贡献：</a:t>
            </a:r>
          </a:p>
          <a:p>
            <a:pPr marL="800100" lvl="1" indent="-342900" eaLnBrk="1" hangingPunct="1">
              <a:lnSpc>
                <a:spcPct val="90000"/>
              </a:lnSpc>
              <a:buClr>
                <a:srgbClr val="09405E"/>
              </a:buClr>
              <a:buFont typeface="Wingdings" charset="2"/>
              <a:buChar char="n"/>
            </a:pPr>
            <a:r>
              <a:rPr lang="en-US" altLang="zh-CN" sz="2800" dirty="0"/>
              <a:t>1.</a:t>
            </a:r>
            <a:r>
              <a:rPr lang="zh-CN" altLang="en-US" sz="2800" dirty="0"/>
              <a:t>用简单的</a:t>
            </a:r>
            <a:r>
              <a:rPr lang="en-US" altLang="zh-CN" sz="2800" dirty="0" err="1"/>
              <a:t>Haar</a:t>
            </a:r>
            <a:r>
              <a:rPr lang="en-US" altLang="zh-CN" sz="2800" dirty="0"/>
              <a:t>-like</a:t>
            </a:r>
            <a:r>
              <a:rPr lang="zh-CN" altLang="en-US" sz="2800" dirty="0"/>
              <a:t>矩形特征作弱特征，可快速计算</a:t>
            </a:r>
          </a:p>
          <a:p>
            <a:pPr marL="800100" lvl="1" indent="-342900" eaLnBrk="1" hangingPunct="1">
              <a:lnSpc>
                <a:spcPct val="90000"/>
              </a:lnSpc>
              <a:buClr>
                <a:srgbClr val="09405E"/>
              </a:buClr>
              <a:buFont typeface="Wingdings" charset="2"/>
              <a:buChar char="n"/>
            </a:pPr>
            <a:r>
              <a:rPr lang="en-US" altLang="zh-CN" sz="2800" dirty="0"/>
              <a:t>2.</a:t>
            </a:r>
            <a:r>
              <a:rPr lang="zh-CN" altLang="en-US" sz="2800" dirty="0"/>
              <a:t>基于</a:t>
            </a:r>
            <a:r>
              <a:rPr lang="en-US" altLang="zh-CN" sz="2800" dirty="0" err="1"/>
              <a:t>AdaBoost</a:t>
            </a:r>
            <a:r>
              <a:rPr lang="zh-CN" altLang="en-US" sz="2800" dirty="0"/>
              <a:t>的分类器设计</a:t>
            </a:r>
            <a:r>
              <a:rPr lang="en-US" altLang="zh-CN" sz="2800" dirty="0"/>
              <a:t>(</a:t>
            </a:r>
            <a:r>
              <a:rPr lang="zh-CN" altLang="en-US" sz="2800" dirty="0"/>
              <a:t>弱特征</a:t>
            </a:r>
            <a:r>
              <a:rPr lang="en-US" altLang="zh-CN" sz="2800" dirty="0">
                <a:sym typeface="Wingdings" charset="2"/>
              </a:rPr>
              <a:t></a:t>
            </a:r>
            <a:r>
              <a:rPr lang="zh-CN" altLang="en-US" sz="2800" dirty="0">
                <a:sym typeface="Wingdings" charset="2"/>
              </a:rPr>
              <a:t>弱分类器</a:t>
            </a:r>
            <a:r>
              <a:rPr lang="en-US" altLang="zh-CN" sz="2800" dirty="0"/>
              <a:t>)</a:t>
            </a:r>
            <a:endParaRPr lang="zh-CN" altLang="en-US" sz="2800" dirty="0"/>
          </a:p>
          <a:p>
            <a:pPr marL="800100" lvl="1" indent="-342900" eaLnBrk="1" hangingPunct="1">
              <a:lnSpc>
                <a:spcPct val="90000"/>
              </a:lnSpc>
              <a:buClr>
                <a:srgbClr val="09405E"/>
              </a:buClr>
              <a:buFont typeface="Wingdings" charset="2"/>
              <a:buChar char="n"/>
            </a:pPr>
            <a:r>
              <a:rPr lang="en-US" altLang="zh-CN" sz="2800" dirty="0"/>
              <a:t>3.</a:t>
            </a:r>
            <a:r>
              <a:rPr lang="zh-CN" altLang="en-US" sz="2800" dirty="0"/>
              <a:t>采用了</a:t>
            </a:r>
            <a:r>
              <a:rPr lang="en-US" altLang="zh-CN" sz="2800" dirty="0"/>
              <a:t>Cascade(</a:t>
            </a:r>
            <a:r>
              <a:rPr lang="zh-CN" altLang="en-US" sz="2800" dirty="0"/>
              <a:t>分级分类器</a:t>
            </a:r>
            <a:r>
              <a:rPr lang="en-US" altLang="zh-CN" sz="2800" dirty="0"/>
              <a:t>)</a:t>
            </a:r>
            <a:r>
              <a:rPr lang="zh-CN" altLang="en-US" sz="2800" dirty="0"/>
              <a:t>技术提高检测速度</a:t>
            </a:r>
          </a:p>
        </p:txBody>
      </p:sp>
      <p:sp>
        <p:nvSpPr>
          <p:cNvPr id="18435" name="Rectangle 2"/>
          <p:cNvSpPr>
            <a:spLocks noGrp="1" noChangeArrowheads="1"/>
          </p:cNvSpPr>
          <p:nvPr>
            <p:ph type="title"/>
          </p:nvPr>
        </p:nvSpPr>
        <p:spPr/>
        <p:txBody>
          <a:bodyPr/>
          <a:lstStyle/>
          <a:p>
            <a:pPr eaLnBrk="1" hangingPunct="1"/>
            <a:r>
              <a:rPr kumimoji="1" lang="zh-CN" altLang="en-US" dirty="0"/>
              <a:t>基于</a:t>
            </a:r>
            <a:r>
              <a:rPr kumimoji="1" lang="en-US" altLang="zh-CN" dirty="0" err="1"/>
              <a:t>AdaBoost</a:t>
            </a:r>
            <a:r>
              <a:rPr kumimoji="1" lang="zh-CN" altLang="en-US" dirty="0"/>
              <a:t>人脸检测</a:t>
            </a:r>
            <a:endParaRPr lang="zh-CN" altLang="en-US" dirty="0"/>
          </a:p>
        </p:txBody>
      </p:sp>
      <p:sp>
        <p:nvSpPr>
          <p:cNvPr id="18434"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8CF69C73-688F-814E-8F30-A3F8EF2FAA3C}" type="slidenum">
              <a:rPr lang="en-US" altLang="zh-CN" sz="1400">
                <a:latin typeface="Times New Roman" charset="0"/>
                <a:ea typeface="宋体" charset="-122"/>
              </a:rPr>
              <a:pPr>
                <a:spcBef>
                  <a:spcPct val="0"/>
                </a:spcBef>
                <a:buFontTx/>
                <a:buNone/>
              </a:pPr>
              <a:t>3</a:t>
            </a:fld>
            <a:endParaRPr lang="en-US" altLang="zh-CN" sz="1400">
              <a:latin typeface="Times New Roman" charset="0"/>
              <a:ea typeface="宋体" charset="-122"/>
            </a:endParaRPr>
          </a:p>
        </p:txBody>
      </p:sp>
    </p:spTree>
    <p:extLst>
      <p:ext uri="{BB962C8B-B14F-4D97-AF65-F5344CB8AC3E}">
        <p14:creationId xmlns:p14="http://schemas.microsoft.com/office/powerpoint/2010/main" val="19929643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 Detection as Classification: Sliding Window </a:t>
            </a:r>
            <a:endParaRPr kumimoji="1" lang="zh-CN" altLang="en-US" dirty="0"/>
          </a:p>
        </p:txBody>
      </p:sp>
      <p:sp>
        <p:nvSpPr>
          <p:cNvPr id="6" name="矩形 5"/>
          <p:cNvSpPr/>
          <p:nvPr/>
        </p:nvSpPr>
        <p:spPr>
          <a:xfrm>
            <a:off x="10016835" y="3307589"/>
            <a:ext cx="2396837" cy="1200329"/>
          </a:xfrm>
          <a:prstGeom prst="rect">
            <a:avLst/>
          </a:prstGeom>
        </p:spPr>
        <p:txBody>
          <a:bodyPr wrap="square">
            <a:spAutoFit/>
          </a:bodyPr>
          <a:lstStyle/>
          <a:p>
            <a:r>
              <a:rPr lang="en-US" altLang="zh-CN" sz="2400" dirty="0">
                <a:latin typeface="+mn-lt"/>
              </a:rPr>
              <a:t>Dog? NO</a:t>
            </a:r>
            <a:br>
              <a:rPr lang="en-US" altLang="zh-CN" sz="2400" dirty="0">
                <a:latin typeface="+mn-lt"/>
              </a:rPr>
            </a:br>
            <a:r>
              <a:rPr lang="en-US" altLang="zh-CN" sz="2400" dirty="0">
                <a:latin typeface="+mn-lt"/>
              </a:rPr>
              <a:t>Cat? NO </a:t>
            </a:r>
            <a:endParaRPr lang="en-US" altLang="zh-CN" sz="2400" dirty="0" smtClean="0">
              <a:latin typeface="+mn-lt"/>
            </a:endParaRPr>
          </a:p>
          <a:p>
            <a:r>
              <a:rPr lang="en-US" altLang="zh-CN" sz="2400" dirty="0" smtClean="0">
                <a:latin typeface="+mn-lt"/>
              </a:rPr>
              <a:t>Background</a:t>
            </a:r>
            <a:r>
              <a:rPr lang="en-US" altLang="zh-CN" sz="2400" dirty="0">
                <a:latin typeface="+mn-lt"/>
              </a:rPr>
              <a:t>? YES </a:t>
            </a:r>
            <a:endParaRPr lang="en-US" altLang="zh-CN" sz="2400" dirty="0">
              <a:effectLst/>
              <a:latin typeface="+mn-lt"/>
            </a:endParaRPr>
          </a:p>
        </p:txBody>
      </p:sp>
      <p:pic>
        <p:nvPicPr>
          <p:cNvPr id="3" name="图片 2"/>
          <p:cNvPicPr>
            <a:picLocks noChangeAspect="1"/>
          </p:cNvPicPr>
          <p:nvPr/>
        </p:nvPicPr>
        <p:blipFill>
          <a:blip r:embed="rId2"/>
          <a:stretch>
            <a:fillRect/>
          </a:stretch>
        </p:blipFill>
        <p:spPr>
          <a:xfrm>
            <a:off x="82550" y="2281195"/>
            <a:ext cx="9934285" cy="3189042"/>
          </a:xfrm>
          <a:prstGeom prst="rect">
            <a:avLst/>
          </a:prstGeom>
        </p:spPr>
      </p:pic>
      <p:sp>
        <p:nvSpPr>
          <p:cNvPr id="7" name="矩形 6"/>
          <p:cNvSpPr/>
          <p:nvPr/>
        </p:nvSpPr>
        <p:spPr>
          <a:xfrm>
            <a:off x="3796748" y="5666847"/>
            <a:ext cx="5970706" cy="830997"/>
          </a:xfrm>
          <a:prstGeom prst="rect">
            <a:avLst/>
          </a:prstGeom>
        </p:spPr>
        <p:txBody>
          <a:bodyPr wrap="square">
            <a:spAutoFit/>
          </a:bodyPr>
          <a:lstStyle/>
          <a:p>
            <a:r>
              <a:rPr lang="zh-CN" altLang="en-US" sz="2400" dirty="0" smtClean="0">
                <a:solidFill>
                  <a:srgbClr val="C00000"/>
                </a:solidFill>
                <a:latin typeface="Microsoft YaHei" charset="-122"/>
                <a:ea typeface="Microsoft YaHei" charset="-122"/>
                <a:cs typeface="Microsoft YaHei" charset="-122"/>
              </a:rPr>
              <a:t>问题</a:t>
            </a:r>
            <a:r>
              <a:rPr lang="en-US" altLang="zh-CN" sz="2400" dirty="0" smtClean="0">
                <a:solidFill>
                  <a:srgbClr val="C00000"/>
                </a:solidFill>
                <a:latin typeface="Microsoft YaHei" charset="-122"/>
                <a:ea typeface="Microsoft YaHei" charset="-122"/>
                <a:cs typeface="Microsoft YaHei" charset="-122"/>
              </a:rPr>
              <a:t>: </a:t>
            </a:r>
            <a:r>
              <a:rPr lang="zh-CN" altLang="en-US" sz="2400" dirty="0" smtClean="0">
                <a:solidFill>
                  <a:srgbClr val="C00000"/>
                </a:solidFill>
                <a:latin typeface="Microsoft YaHei" charset="-122"/>
                <a:ea typeface="Microsoft YaHei" charset="-122"/>
                <a:cs typeface="Microsoft YaHei" charset="-122"/>
              </a:rPr>
              <a:t>需要对大量的位置、尺度、以及长宽比位置进行</a:t>
            </a:r>
            <a:r>
              <a:rPr lang="en-US" altLang="zh-CN" sz="2400" dirty="0" smtClean="0">
                <a:solidFill>
                  <a:srgbClr val="C00000"/>
                </a:solidFill>
                <a:latin typeface="Microsoft YaHei" charset="-122"/>
                <a:ea typeface="Microsoft YaHei" charset="-122"/>
                <a:cs typeface="Microsoft YaHei" charset="-122"/>
              </a:rPr>
              <a:t>CNN</a:t>
            </a:r>
            <a:r>
              <a:rPr lang="zh-CN" altLang="en-US" sz="2400" dirty="0" smtClean="0">
                <a:solidFill>
                  <a:srgbClr val="C00000"/>
                </a:solidFill>
                <a:latin typeface="Microsoft YaHei" charset="-122"/>
                <a:ea typeface="Microsoft YaHei" charset="-122"/>
                <a:cs typeface="Microsoft YaHei" charset="-122"/>
              </a:rPr>
              <a:t>分类，计算量非常大！</a:t>
            </a:r>
            <a:endParaRPr lang="en-US" altLang="zh-CN" sz="2400" dirty="0">
              <a:solidFill>
                <a:srgbClr val="C00000"/>
              </a:solidFill>
              <a:effectLst/>
              <a:latin typeface="Microsoft YaHei" charset="-122"/>
              <a:ea typeface="Microsoft YaHei" charset="-122"/>
              <a:cs typeface="Microsoft YaHei" charset="-122"/>
            </a:endParaRPr>
          </a:p>
        </p:txBody>
      </p:sp>
      <p:sp>
        <p:nvSpPr>
          <p:cNvPr id="8" name="矩形 7"/>
          <p:cNvSpPr/>
          <p:nvPr/>
        </p:nvSpPr>
        <p:spPr>
          <a:xfrm>
            <a:off x="2867888" y="1023077"/>
            <a:ext cx="5282199" cy="830997"/>
          </a:xfrm>
          <a:prstGeom prst="rect">
            <a:avLst/>
          </a:prstGeom>
        </p:spPr>
        <p:txBody>
          <a:bodyPr wrap="square">
            <a:spAutoFit/>
          </a:bodyPr>
          <a:lstStyle/>
          <a:p>
            <a:r>
              <a:rPr lang="zh-CN" altLang="en-US" sz="2400" dirty="0" smtClean="0">
                <a:latin typeface="Microsoft YaHei" charset="-122"/>
                <a:ea typeface="Microsoft YaHei" charset="-122"/>
                <a:cs typeface="Microsoft YaHei" charset="-122"/>
              </a:rPr>
              <a:t>对图像的多个区域用</a:t>
            </a:r>
            <a:r>
              <a:rPr lang="en-US" altLang="zh-CN" sz="2400" dirty="0" smtClean="0">
                <a:latin typeface="Microsoft YaHei" charset="-122"/>
                <a:ea typeface="Microsoft YaHei" charset="-122"/>
                <a:cs typeface="Microsoft YaHei" charset="-122"/>
              </a:rPr>
              <a:t>CNN</a:t>
            </a:r>
            <a:r>
              <a:rPr lang="zh-CN" altLang="en-US" sz="2400" dirty="0" smtClean="0">
                <a:latin typeface="Microsoft YaHei" charset="-122"/>
                <a:ea typeface="Microsoft YaHei" charset="-122"/>
                <a:cs typeface="Microsoft YaHei" charset="-122"/>
              </a:rPr>
              <a:t>提取特征，并判断该区域为前景还是背景。</a:t>
            </a:r>
            <a:endParaRPr lang="en-US" altLang="zh-CN" sz="240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592337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Region Proposals / Selective Search </a:t>
            </a:r>
            <a:endParaRPr kumimoji="1" lang="zh-CN" altLang="en-US" dirty="0"/>
          </a:p>
        </p:txBody>
      </p:sp>
      <p:sp>
        <p:nvSpPr>
          <p:cNvPr id="3" name="内容占位符 2"/>
          <p:cNvSpPr>
            <a:spLocks noGrp="1"/>
          </p:cNvSpPr>
          <p:nvPr>
            <p:ph sz="quarter" idx="10"/>
          </p:nvPr>
        </p:nvSpPr>
        <p:spPr>
          <a:xfrm>
            <a:off x="404686" y="1053991"/>
            <a:ext cx="11084950" cy="5237271"/>
          </a:xfrm>
        </p:spPr>
        <p:txBody>
          <a:bodyPr/>
          <a:lstStyle/>
          <a:p>
            <a:r>
              <a:rPr kumimoji="1" lang="en-US" altLang="zh-CN" dirty="0" smtClean="0"/>
              <a:t> </a:t>
            </a:r>
            <a:r>
              <a:rPr kumimoji="1" lang="zh-CN" altLang="en-US" dirty="0" smtClean="0"/>
              <a:t>寻找有可能包含物体的图像区域</a:t>
            </a:r>
            <a:r>
              <a:rPr lang="en-US" altLang="zh-CN" dirty="0"/>
              <a:t> (proposals)</a:t>
            </a:r>
            <a:r>
              <a:rPr lang="zh-CN" altLang="en-US" dirty="0"/>
              <a:t>，再对这些区域进行分类与回归</a:t>
            </a:r>
            <a:endParaRPr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1086942" y="3362843"/>
            <a:ext cx="9608272" cy="2499908"/>
          </a:xfrm>
          <a:prstGeom prst="rect">
            <a:avLst/>
          </a:prstGeom>
        </p:spPr>
      </p:pic>
      <p:sp>
        <p:nvSpPr>
          <p:cNvPr id="5" name="文本框 4"/>
          <p:cNvSpPr txBox="1"/>
          <p:nvPr/>
        </p:nvSpPr>
        <p:spPr>
          <a:xfrm>
            <a:off x="4468495" y="6061075"/>
            <a:ext cx="3533140" cy="460375"/>
          </a:xfrm>
          <a:prstGeom prst="rect">
            <a:avLst/>
          </a:prstGeom>
          <a:noFill/>
        </p:spPr>
        <p:txBody>
          <a:bodyPr wrap="square" rtlCol="0">
            <a:spAutoFit/>
          </a:bodyPr>
          <a:lstStyle/>
          <a:p>
            <a:r>
              <a:rPr lang="en-US" altLang="zh-CN" sz="2400">
                <a:latin typeface="Microsoft YaHei" charset="-122"/>
                <a:ea typeface="Microsoft YaHei" charset="-122"/>
                <a:cs typeface="Microsoft YaHei" charset="-122"/>
              </a:rPr>
              <a:t>two-stage </a:t>
            </a:r>
            <a:r>
              <a:rPr lang="zh-CN" altLang="en-US" sz="2400">
                <a:latin typeface="Microsoft YaHei" charset="-122"/>
                <a:ea typeface="Microsoft YaHei" charset="-122"/>
                <a:cs typeface="Microsoft YaHei" charset="-122"/>
              </a:rPr>
              <a:t>方法</a:t>
            </a:r>
          </a:p>
        </p:txBody>
      </p:sp>
    </p:spTree>
    <p:extLst>
      <p:ext uri="{BB962C8B-B14F-4D97-AF65-F5344CB8AC3E}">
        <p14:creationId xmlns:p14="http://schemas.microsoft.com/office/powerpoint/2010/main" val="18327188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Faster R-CNN: Make CNN do proposals! </a:t>
            </a:r>
            <a:endParaRPr kumimoji="1" lang="zh-CN" altLang="en-US" dirty="0"/>
          </a:p>
        </p:txBody>
      </p:sp>
      <p:sp>
        <p:nvSpPr>
          <p:cNvPr id="6" name="矩形 5"/>
          <p:cNvSpPr/>
          <p:nvPr/>
        </p:nvSpPr>
        <p:spPr bwMode="auto">
          <a:xfrm>
            <a:off x="5228410" y="3865418"/>
            <a:ext cx="756754" cy="1052946"/>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algn="ctr"/>
            <a:endParaRPr kumimoji="1" lang="zh-CN" altLang="en-US" sz="2800" dirty="0">
              <a:latin typeface="Times New Roman" panose="02020703060505090304" pitchFamily="18" charset="0"/>
              <a:cs typeface="Times New Roman" panose="02020703060505090304" pitchFamily="18" charset="0"/>
            </a:endParaRPr>
          </a:p>
        </p:txBody>
      </p:sp>
      <p:sp>
        <p:nvSpPr>
          <p:cNvPr id="8" name="矩形 7"/>
          <p:cNvSpPr/>
          <p:nvPr/>
        </p:nvSpPr>
        <p:spPr>
          <a:xfrm>
            <a:off x="393174" y="6327254"/>
            <a:ext cx="3993401" cy="369332"/>
          </a:xfrm>
          <a:prstGeom prst="rect">
            <a:avLst/>
          </a:prstGeom>
        </p:spPr>
        <p:txBody>
          <a:bodyPr wrap="none">
            <a:spAutoFit/>
          </a:bodyPr>
          <a:lstStyle/>
          <a:p>
            <a:r>
              <a:rPr lang="en-US" altLang="zh-CN" dirty="0">
                <a:solidFill>
                  <a:srgbClr val="4F4F4F"/>
                </a:solidFill>
                <a:latin typeface="SimSun" charset="-122"/>
              </a:rPr>
              <a:t>RPN</a:t>
            </a:r>
            <a:r>
              <a:rPr lang="zh-CN" altLang="en-US" dirty="0">
                <a:solidFill>
                  <a:srgbClr val="4F4F4F"/>
                </a:solidFill>
                <a:latin typeface="SimSun" charset="-122"/>
              </a:rPr>
              <a:t>生成约</a:t>
            </a:r>
            <a:r>
              <a:rPr lang="en-US" altLang="zh-CN" dirty="0">
                <a:solidFill>
                  <a:srgbClr val="4F4F4F"/>
                </a:solidFill>
                <a:latin typeface="SimSun" charset="-122"/>
              </a:rPr>
              <a:t>20000</a:t>
            </a:r>
            <a:r>
              <a:rPr lang="zh-CN" altLang="en-US" dirty="0">
                <a:solidFill>
                  <a:srgbClr val="4F4F4F"/>
                </a:solidFill>
                <a:latin typeface="SimSun" charset="-122"/>
              </a:rPr>
              <a:t>个</a:t>
            </a:r>
            <a:r>
              <a:rPr lang="en-US" altLang="zh-CN" dirty="0">
                <a:solidFill>
                  <a:srgbClr val="4F4F4F"/>
                </a:solidFill>
                <a:latin typeface="SimSun" charset="-122"/>
              </a:rPr>
              <a:t>anchor(40×60×9)</a:t>
            </a:r>
            <a:endParaRPr lang="zh-CN" altLang="en-US" dirty="0"/>
          </a:p>
        </p:txBody>
      </p:sp>
      <p:sp>
        <p:nvSpPr>
          <p:cNvPr id="9" name="矩形 8"/>
          <p:cNvSpPr/>
          <p:nvPr/>
        </p:nvSpPr>
        <p:spPr>
          <a:xfrm>
            <a:off x="335501" y="966417"/>
            <a:ext cx="5606787" cy="3785652"/>
          </a:xfrm>
          <a:prstGeom prst="rect">
            <a:avLst/>
          </a:prstGeom>
        </p:spPr>
        <p:txBody>
          <a:bodyPr wrap="square">
            <a:spAutoFit/>
          </a:bodyPr>
          <a:lstStyle/>
          <a:p>
            <a:pPr marL="342900" indent="-342900">
              <a:buFont typeface="Wingdings" charset="2"/>
              <a:buChar char="n"/>
            </a:pPr>
            <a:r>
              <a:rPr lang="en-US" altLang="zh-CN" sz="2400" dirty="0" smtClean="0">
                <a:solidFill>
                  <a:srgbClr val="333333"/>
                </a:solidFill>
                <a:latin typeface="Microsoft YaHei" charset="-122"/>
                <a:ea typeface="Microsoft YaHei" charset="-122"/>
                <a:cs typeface="Microsoft YaHei" charset="-122"/>
              </a:rPr>
              <a:t>Region </a:t>
            </a:r>
            <a:r>
              <a:rPr lang="en-US" altLang="zh-CN" sz="2400" dirty="0">
                <a:solidFill>
                  <a:srgbClr val="333333"/>
                </a:solidFill>
                <a:latin typeface="Microsoft YaHei" charset="-122"/>
                <a:ea typeface="Microsoft YaHei" charset="-122"/>
                <a:cs typeface="Microsoft YaHei" charset="-122"/>
              </a:rPr>
              <a:t>Proposal Network(RPN)</a:t>
            </a:r>
            <a:r>
              <a:rPr lang="zh-CN" altLang="en-US" sz="2400" dirty="0">
                <a:solidFill>
                  <a:srgbClr val="333333"/>
                </a:solidFill>
                <a:latin typeface="Microsoft YaHei" charset="-122"/>
                <a:ea typeface="Microsoft YaHei" charset="-122"/>
                <a:cs typeface="Microsoft YaHei" charset="-122"/>
              </a:rPr>
              <a:t>替代</a:t>
            </a:r>
            <a:r>
              <a:rPr lang="en-US" altLang="zh-CN" sz="2400" dirty="0">
                <a:solidFill>
                  <a:srgbClr val="333333"/>
                </a:solidFill>
                <a:latin typeface="Microsoft YaHei" charset="-122"/>
                <a:ea typeface="Microsoft YaHei" charset="-122"/>
                <a:cs typeface="Microsoft YaHei" charset="-122"/>
              </a:rPr>
              <a:t>Selective </a:t>
            </a:r>
            <a:r>
              <a:rPr lang="en-US" altLang="zh-CN" sz="2400" dirty="0" smtClean="0">
                <a:solidFill>
                  <a:srgbClr val="333333"/>
                </a:solidFill>
                <a:latin typeface="Microsoft YaHei" charset="-122"/>
                <a:ea typeface="Microsoft YaHei" charset="-122"/>
                <a:cs typeface="Microsoft YaHei" charset="-122"/>
              </a:rPr>
              <a:t>Search</a:t>
            </a:r>
            <a:r>
              <a:rPr lang="zh-CN" altLang="en-US" sz="2400" dirty="0" smtClean="0">
                <a:solidFill>
                  <a:srgbClr val="333333"/>
                </a:solidFill>
                <a:latin typeface="Microsoft YaHei" charset="-122"/>
                <a:ea typeface="Microsoft YaHei" charset="-122"/>
                <a:cs typeface="Microsoft YaHei" charset="-122"/>
              </a:rPr>
              <a:t>：</a:t>
            </a:r>
            <a:endParaRPr lang="en-US" altLang="zh-CN" sz="2400" dirty="0" smtClean="0">
              <a:solidFill>
                <a:srgbClr val="333333"/>
              </a:solidFill>
              <a:latin typeface="Microsoft YaHei" charset="-122"/>
              <a:ea typeface="Microsoft YaHei" charset="-122"/>
              <a:cs typeface="Microsoft YaHei" charset="-122"/>
            </a:endParaRPr>
          </a:p>
          <a:p>
            <a:pPr marL="800100" lvl="1" indent="-342900">
              <a:buFont typeface="Wingdings" charset="2"/>
              <a:buChar char="n"/>
            </a:pPr>
            <a:r>
              <a:rPr lang="zh-CN" altLang="en-US" sz="2400" dirty="0">
                <a:latin typeface="Microsoft YaHei" charset="-122"/>
                <a:ea typeface="Microsoft YaHei" charset="-122"/>
                <a:cs typeface="Microsoft YaHei" charset="-122"/>
              </a:rPr>
              <a:t>和目标检测框架共享卷积层</a:t>
            </a:r>
            <a:r>
              <a:rPr lang="zh-CN" altLang="en-US" sz="2400" dirty="0" smtClean="0">
                <a:solidFill>
                  <a:srgbClr val="333333"/>
                </a:solidFill>
                <a:latin typeface="Microsoft YaHei" charset="-122"/>
                <a:ea typeface="Microsoft YaHei" charset="-122"/>
                <a:cs typeface="Microsoft YaHei" charset="-122"/>
              </a:rPr>
              <a:t>，直接在</a:t>
            </a:r>
            <a:r>
              <a:rPr lang="en-US" altLang="zh-CN" sz="2400" dirty="0" smtClean="0">
                <a:solidFill>
                  <a:srgbClr val="333333"/>
                </a:solidFill>
                <a:latin typeface="Microsoft YaHei" charset="-122"/>
                <a:ea typeface="Microsoft YaHei" charset="-122"/>
                <a:cs typeface="Microsoft YaHei" charset="-122"/>
              </a:rPr>
              <a:t>CNN</a:t>
            </a:r>
            <a:r>
              <a:rPr lang="zh-CN" altLang="en-US" sz="2400" dirty="0" smtClean="0">
                <a:solidFill>
                  <a:srgbClr val="333333"/>
                </a:solidFill>
                <a:latin typeface="Microsoft YaHei" charset="-122"/>
                <a:ea typeface="Microsoft YaHei" charset="-122"/>
                <a:cs typeface="Microsoft YaHei" charset="-122"/>
              </a:rPr>
              <a:t>特征上预测</a:t>
            </a:r>
            <a:r>
              <a:rPr lang="en-US" altLang="zh-CN" sz="2400" dirty="0" smtClean="0">
                <a:solidFill>
                  <a:srgbClr val="333333"/>
                </a:solidFill>
                <a:latin typeface="Microsoft YaHei" charset="-122"/>
                <a:ea typeface="Microsoft YaHei" charset="-122"/>
                <a:cs typeface="Microsoft YaHei" charset="-122"/>
              </a:rPr>
              <a:t>proposals</a:t>
            </a:r>
          </a:p>
          <a:p>
            <a:pPr marL="342900" indent="-342900">
              <a:buFont typeface="Wingdings" charset="2"/>
              <a:buChar char="n"/>
            </a:pPr>
            <a:endParaRPr lang="en-US" altLang="zh-CN" sz="2400" dirty="0" smtClean="0">
              <a:solidFill>
                <a:srgbClr val="333333"/>
              </a:solidFill>
              <a:latin typeface="Microsoft YaHei" charset="-122"/>
              <a:ea typeface="Microsoft YaHei" charset="-122"/>
              <a:cs typeface="Microsoft YaHei" charset="-122"/>
            </a:endParaRPr>
          </a:p>
          <a:p>
            <a:pPr marL="342900" indent="-342900">
              <a:buFont typeface="Wingdings" charset="2"/>
              <a:buChar char="n"/>
            </a:pPr>
            <a:r>
              <a:rPr lang="zh-CN" altLang="en-US" sz="2400" dirty="0" smtClean="0">
                <a:solidFill>
                  <a:srgbClr val="333333"/>
                </a:solidFill>
                <a:latin typeface="Microsoft YaHei" charset="-122"/>
                <a:ea typeface="Microsoft YaHei" charset="-122"/>
                <a:cs typeface="Microsoft YaHei" charset="-122"/>
              </a:rPr>
              <a:t>引入</a:t>
            </a:r>
            <a:r>
              <a:rPr lang="en-US" altLang="zh-CN" sz="2400" dirty="0">
                <a:solidFill>
                  <a:srgbClr val="333333"/>
                </a:solidFill>
                <a:latin typeface="Microsoft YaHei" charset="-122"/>
                <a:ea typeface="Microsoft YaHei" charset="-122"/>
                <a:cs typeface="Microsoft YaHei" charset="-122"/>
              </a:rPr>
              <a:t>anchor </a:t>
            </a:r>
            <a:r>
              <a:rPr lang="en-US" altLang="zh-CN" sz="2400" dirty="0" smtClean="0">
                <a:solidFill>
                  <a:srgbClr val="333333"/>
                </a:solidFill>
                <a:latin typeface="Microsoft YaHei" charset="-122"/>
                <a:ea typeface="Microsoft YaHei" charset="-122"/>
                <a:cs typeface="Microsoft YaHei" charset="-122"/>
              </a:rPr>
              <a:t>box</a:t>
            </a:r>
            <a:r>
              <a:rPr lang="zh-CN" altLang="en-US" sz="2400" dirty="0" smtClean="0">
                <a:solidFill>
                  <a:srgbClr val="333333"/>
                </a:solidFill>
                <a:latin typeface="Microsoft YaHei" charset="-122"/>
                <a:ea typeface="Microsoft YaHei" charset="-122"/>
                <a:cs typeface="Microsoft YaHei" charset="-122"/>
              </a:rPr>
              <a:t>，应对</a:t>
            </a:r>
            <a:r>
              <a:rPr lang="zh-CN" altLang="en-US" sz="2400" dirty="0">
                <a:solidFill>
                  <a:srgbClr val="333333"/>
                </a:solidFill>
                <a:latin typeface="Microsoft YaHei" charset="-122"/>
                <a:ea typeface="Microsoft YaHei" charset="-122"/>
                <a:cs typeface="Microsoft YaHei" charset="-122"/>
              </a:rPr>
              <a:t>目标形状的变化</a:t>
            </a:r>
            <a:r>
              <a:rPr lang="zh-CN" altLang="en-US" sz="2400" dirty="0" smtClean="0">
                <a:solidFill>
                  <a:srgbClr val="333333"/>
                </a:solidFill>
                <a:latin typeface="Microsoft YaHei" charset="-122"/>
                <a:ea typeface="Microsoft YaHei" charset="-122"/>
                <a:cs typeface="Microsoft YaHei" charset="-122"/>
              </a:rPr>
              <a:t>问题</a:t>
            </a:r>
            <a:endParaRPr lang="en-US" altLang="zh-CN" sz="2400" dirty="0" smtClean="0">
              <a:solidFill>
                <a:srgbClr val="333333"/>
              </a:solidFill>
              <a:latin typeface="Microsoft YaHei" charset="-122"/>
              <a:ea typeface="Microsoft YaHei" charset="-122"/>
              <a:cs typeface="Microsoft YaHei" charset="-122"/>
            </a:endParaRPr>
          </a:p>
          <a:p>
            <a:pPr marL="800100" lvl="1" indent="-342900">
              <a:buFont typeface="Wingdings" charset="2"/>
              <a:buChar char="n"/>
            </a:pPr>
            <a:r>
              <a:rPr lang="en-US" altLang="zh-CN" sz="2400" dirty="0" smtClean="0">
                <a:solidFill>
                  <a:srgbClr val="333333"/>
                </a:solidFill>
                <a:latin typeface="Microsoft YaHei" charset="-122"/>
                <a:ea typeface="Microsoft YaHei" charset="-122"/>
                <a:cs typeface="Microsoft YaHei" charset="-122"/>
              </a:rPr>
              <a:t>anchor</a:t>
            </a:r>
            <a:r>
              <a:rPr lang="zh-CN" altLang="en-US" sz="2400" dirty="0" smtClean="0">
                <a:solidFill>
                  <a:srgbClr val="333333"/>
                </a:solidFill>
                <a:latin typeface="Microsoft YaHei" charset="-122"/>
                <a:ea typeface="Microsoft YaHei" charset="-122"/>
                <a:cs typeface="Microsoft YaHei" charset="-122"/>
              </a:rPr>
              <a:t>：位置</a:t>
            </a:r>
            <a:r>
              <a:rPr lang="zh-CN" altLang="en-US" sz="2400" dirty="0">
                <a:solidFill>
                  <a:srgbClr val="333333"/>
                </a:solidFill>
                <a:latin typeface="Microsoft YaHei" charset="-122"/>
                <a:ea typeface="Microsoft YaHei" charset="-122"/>
                <a:cs typeface="Microsoft YaHei" charset="-122"/>
              </a:rPr>
              <a:t>和大小固定的</a:t>
            </a:r>
            <a:r>
              <a:rPr lang="en-US" altLang="zh-CN" sz="2400" dirty="0">
                <a:solidFill>
                  <a:srgbClr val="333333"/>
                </a:solidFill>
                <a:latin typeface="Microsoft YaHei" charset="-122"/>
                <a:ea typeface="Microsoft YaHei" charset="-122"/>
                <a:cs typeface="Microsoft YaHei" charset="-122"/>
              </a:rPr>
              <a:t>box</a:t>
            </a:r>
            <a:r>
              <a:rPr lang="zh-CN" altLang="en-US" sz="2400" dirty="0">
                <a:solidFill>
                  <a:srgbClr val="333333"/>
                </a:solidFill>
                <a:latin typeface="Microsoft YaHei" charset="-122"/>
                <a:ea typeface="Microsoft YaHei" charset="-122"/>
                <a:cs typeface="Microsoft YaHei" charset="-122"/>
              </a:rPr>
              <a:t>，可以理解成事先设置好的固定的</a:t>
            </a:r>
            <a:r>
              <a:rPr lang="en-US" altLang="zh-CN" sz="2400" dirty="0" smtClean="0">
                <a:solidFill>
                  <a:srgbClr val="333333"/>
                </a:solidFill>
                <a:latin typeface="Microsoft YaHei" charset="-122"/>
                <a:ea typeface="Microsoft YaHei" charset="-122"/>
                <a:cs typeface="Microsoft YaHei" charset="-122"/>
              </a:rPr>
              <a:t>proposal</a:t>
            </a:r>
            <a:endParaRPr lang="zh-CN" altLang="en-US" sz="2400" dirty="0">
              <a:latin typeface="Microsoft YaHei" charset="-122"/>
              <a:ea typeface="Microsoft YaHei" charset="-122"/>
              <a:cs typeface="Microsoft YaHei" charset="-122"/>
            </a:endParaRPr>
          </a:p>
        </p:txBody>
      </p:sp>
      <p:pic>
        <p:nvPicPr>
          <p:cNvPr id="81922" name="Picture 2" descr="https://img-blog.csdn.net/201805021853075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587" y="928041"/>
            <a:ext cx="5879799" cy="5583879"/>
          </a:xfrm>
          <a:prstGeom prst="rect">
            <a:avLst/>
          </a:prstGeom>
          <a:solidFill>
            <a:srgbClr val="FFFFFF"/>
          </a:solidFill>
        </p:spPr>
      </p:pic>
      <p:pic>
        <p:nvPicPr>
          <p:cNvPr id="10" name="图片 9"/>
          <p:cNvPicPr>
            <a:picLocks noChangeAspect="1"/>
          </p:cNvPicPr>
          <p:nvPr/>
        </p:nvPicPr>
        <p:blipFill>
          <a:blip r:embed="rId3"/>
          <a:stretch>
            <a:fillRect/>
          </a:stretch>
        </p:blipFill>
        <p:spPr>
          <a:xfrm>
            <a:off x="7838926" y="912150"/>
            <a:ext cx="4026037" cy="815400"/>
          </a:xfrm>
          <a:prstGeom prst="rect">
            <a:avLst/>
          </a:prstGeom>
        </p:spPr>
      </p:pic>
      <p:pic>
        <p:nvPicPr>
          <p:cNvPr id="12" name="图片 11"/>
          <p:cNvPicPr>
            <a:picLocks noChangeAspect="1"/>
          </p:cNvPicPr>
          <p:nvPr/>
        </p:nvPicPr>
        <p:blipFill>
          <a:blip r:embed="rId3"/>
          <a:stretch>
            <a:fillRect/>
          </a:stretch>
        </p:blipFill>
        <p:spPr>
          <a:xfrm>
            <a:off x="6096000" y="2511763"/>
            <a:ext cx="2626593" cy="531968"/>
          </a:xfrm>
          <a:prstGeom prst="rect">
            <a:avLst/>
          </a:prstGeom>
        </p:spPr>
      </p:pic>
      <p:sp>
        <p:nvSpPr>
          <p:cNvPr id="11" name="圆角矩形 10"/>
          <p:cNvSpPr/>
          <p:nvPr/>
        </p:nvSpPr>
        <p:spPr bwMode="auto">
          <a:xfrm>
            <a:off x="6366270" y="896499"/>
            <a:ext cx="1472656" cy="654124"/>
          </a:xfrm>
          <a:prstGeom prst="roundRect">
            <a:avLst/>
          </a:prstGeom>
          <a:solidFill>
            <a:srgbClr val="FFFFFF"/>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0186976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Faster R-CNN</a:t>
            </a:r>
            <a:r>
              <a:rPr lang="en-US" altLang="zh-CN" dirty="0" smtClean="0"/>
              <a:t>:</a:t>
            </a:r>
            <a:r>
              <a:rPr lang="zh-CN" altLang="en-US" dirty="0" smtClean="0"/>
              <a:t> </a:t>
            </a:r>
            <a:r>
              <a:rPr lang="en-US" altLang="zh-CN" dirty="0" smtClean="0"/>
              <a:t>Anchor</a:t>
            </a:r>
            <a:endParaRPr kumimoji="1" lang="zh-CN" altLang="en-US" dirty="0"/>
          </a:p>
        </p:txBody>
      </p:sp>
      <p:pic>
        <p:nvPicPr>
          <p:cNvPr id="5" name="图片 4"/>
          <p:cNvPicPr>
            <a:picLocks noChangeAspect="1"/>
          </p:cNvPicPr>
          <p:nvPr/>
        </p:nvPicPr>
        <p:blipFill>
          <a:blip r:embed="rId3"/>
          <a:stretch>
            <a:fillRect/>
          </a:stretch>
        </p:blipFill>
        <p:spPr>
          <a:xfrm>
            <a:off x="430646" y="1464173"/>
            <a:ext cx="7627463" cy="4507137"/>
          </a:xfrm>
          <a:prstGeom prst="rect">
            <a:avLst/>
          </a:prstGeom>
        </p:spPr>
      </p:pic>
      <p:sp>
        <p:nvSpPr>
          <p:cNvPr id="6" name="文本框 5"/>
          <p:cNvSpPr txBox="1"/>
          <p:nvPr/>
        </p:nvSpPr>
        <p:spPr>
          <a:xfrm>
            <a:off x="8326581" y="2530870"/>
            <a:ext cx="3574474" cy="2246769"/>
          </a:xfrm>
          <a:prstGeom prst="rect">
            <a:avLst/>
          </a:prstGeom>
          <a:noFill/>
        </p:spPr>
        <p:txBody>
          <a:bodyPr wrap="square" rtlCol="0">
            <a:spAutoFit/>
          </a:bodyPr>
          <a:lstStyle/>
          <a:p>
            <a:r>
              <a:rPr kumimoji="1" lang="zh-CN" altLang="en-US" sz="2000" dirty="0" smtClean="0">
                <a:latin typeface="Microsoft YaHei" charset="-122"/>
                <a:ea typeface="Microsoft YaHei" charset="-122"/>
                <a:cs typeface="Microsoft YaHei" charset="-122"/>
              </a:rPr>
              <a:t>以每个</a:t>
            </a:r>
            <a:r>
              <a:rPr kumimoji="1" lang="en-US" altLang="zh-CN" sz="2000" dirty="0" smtClean="0">
                <a:latin typeface="Microsoft YaHei" charset="-122"/>
                <a:ea typeface="Microsoft YaHei" charset="-122"/>
                <a:cs typeface="Microsoft YaHei" charset="-122"/>
              </a:rPr>
              <a:t>anchor</a:t>
            </a:r>
            <a:r>
              <a:rPr kumimoji="1" lang="zh-CN" altLang="en-US" sz="2000" dirty="0" smtClean="0">
                <a:latin typeface="Microsoft YaHei" charset="-122"/>
                <a:ea typeface="Microsoft YaHei" charset="-122"/>
                <a:cs typeface="Microsoft YaHei" charset="-122"/>
              </a:rPr>
              <a:t>为中心点，生成不同</a:t>
            </a:r>
            <a:r>
              <a:rPr kumimoji="1" lang="en-US" altLang="zh-CN" sz="2000" dirty="0" err="1" smtClean="0">
                <a:latin typeface="Microsoft YaHei" charset="-122"/>
                <a:ea typeface="Microsoft YaHei" charset="-122"/>
                <a:cs typeface="Microsoft YaHei" charset="-122"/>
              </a:rPr>
              <a:t>sacle</a:t>
            </a:r>
            <a:r>
              <a:rPr kumimoji="1" lang="zh-CN" altLang="en-US" sz="2000" dirty="0" smtClean="0">
                <a:latin typeface="Microsoft YaHei" charset="-122"/>
                <a:ea typeface="Microsoft YaHei" charset="-122"/>
                <a:cs typeface="Microsoft YaHei" charset="-122"/>
              </a:rPr>
              <a:t>和</a:t>
            </a:r>
            <a:r>
              <a:rPr kumimoji="1" lang="en-US" altLang="zh-CN" sz="2000" dirty="0" smtClean="0">
                <a:latin typeface="Microsoft YaHei" charset="-122"/>
                <a:ea typeface="Microsoft YaHei" charset="-122"/>
                <a:cs typeface="Microsoft YaHei" charset="-122"/>
              </a:rPr>
              <a:t>aspect</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ratio</a:t>
            </a:r>
            <a:r>
              <a:rPr kumimoji="1" lang="zh-CN" altLang="en-US" sz="2000" dirty="0" smtClean="0">
                <a:latin typeface="Microsoft YaHei" charset="-122"/>
                <a:ea typeface="Microsoft YaHei" charset="-122"/>
                <a:cs typeface="Microsoft YaHei" charset="-122"/>
              </a:rPr>
              <a:t>的</a:t>
            </a:r>
            <a:r>
              <a:rPr kumimoji="1" lang="en-US" altLang="zh-CN" sz="2000" dirty="0" smtClean="0">
                <a:latin typeface="Microsoft YaHei" charset="-122"/>
                <a:ea typeface="Microsoft YaHei" charset="-122"/>
                <a:cs typeface="Microsoft YaHei" charset="-122"/>
              </a:rPr>
              <a:t>bounding</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boxes</a:t>
            </a:r>
          </a:p>
          <a:p>
            <a:endParaRPr kumimoji="1" lang="en-US" altLang="zh-CN" sz="2000" dirty="0">
              <a:latin typeface="Microsoft YaHei" charset="-122"/>
              <a:ea typeface="Microsoft YaHei" charset="-122"/>
              <a:cs typeface="Microsoft YaHei" charset="-122"/>
            </a:endParaRPr>
          </a:p>
          <a:p>
            <a:r>
              <a:rPr kumimoji="1" lang="zh-CN" altLang="en-US" sz="2000" dirty="0" smtClean="0">
                <a:latin typeface="Microsoft YaHei" charset="-122"/>
                <a:ea typeface="Microsoft YaHei" charset="-122"/>
                <a:cs typeface="Microsoft YaHei" charset="-122"/>
              </a:rPr>
              <a:t>根据的</a:t>
            </a:r>
            <a:r>
              <a:rPr kumimoji="1" lang="en-US" altLang="zh-CN" sz="2000" dirty="0" smtClean="0">
                <a:latin typeface="Microsoft YaHei" charset="-122"/>
                <a:ea typeface="Microsoft YaHei" charset="-122"/>
                <a:cs typeface="Microsoft YaHei" charset="-122"/>
              </a:rPr>
              <a:t>IOU</a:t>
            </a:r>
            <a:r>
              <a:rPr kumimoji="1" lang="zh-CN" altLang="en-US" sz="2000" dirty="0" smtClean="0">
                <a:latin typeface="Microsoft YaHei" charset="-122"/>
                <a:ea typeface="Microsoft YaHei" charset="-122"/>
                <a:cs typeface="Microsoft YaHei" charset="-122"/>
              </a:rPr>
              <a:t>，为</a:t>
            </a:r>
            <a:r>
              <a:rPr kumimoji="1" lang="en-US" altLang="zh-CN" sz="2000" dirty="0" smtClean="0">
                <a:latin typeface="Microsoft YaHei" charset="-122"/>
                <a:ea typeface="Microsoft YaHei" charset="-122"/>
                <a:cs typeface="Microsoft YaHei" charset="-122"/>
              </a:rPr>
              <a:t>bounding</a:t>
            </a:r>
            <a:r>
              <a:rPr kumimoji="1" lang="zh-CN" altLang="en-US" sz="2000" dirty="0">
                <a:latin typeface="Microsoft YaHei" charset="-122"/>
                <a:ea typeface="Microsoft YaHei" charset="-122"/>
                <a:cs typeface="Microsoft YaHei" charset="-122"/>
              </a:rPr>
              <a:t>每个</a:t>
            </a:r>
            <a:r>
              <a:rPr kumimoji="1" lang="en-US" altLang="zh-CN" sz="2000" dirty="0">
                <a:latin typeface="Microsoft YaHei" charset="-122"/>
                <a:ea typeface="Microsoft YaHei" charset="-122"/>
                <a:cs typeface="Microsoft YaHei" charset="-122"/>
              </a:rPr>
              <a:t>bounding</a:t>
            </a:r>
            <a:r>
              <a:rPr kumimoji="1" lang="zh-CN" altLang="en-US" sz="2000" dirty="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box</a:t>
            </a:r>
            <a:r>
              <a:rPr kumimoji="1" lang="zh-CN" altLang="en-US" sz="2000" dirty="0">
                <a:latin typeface="Microsoft YaHei" charset="-122"/>
                <a:ea typeface="Microsoft YaHei" charset="-122"/>
                <a:cs typeface="Microsoft YaHei" charset="-122"/>
              </a:rPr>
              <a:t>与</a:t>
            </a:r>
            <a:r>
              <a:rPr kumimoji="1" lang="en-US" altLang="zh-CN" sz="2000" dirty="0">
                <a:latin typeface="Microsoft YaHei" charset="-122"/>
                <a:ea typeface="Microsoft YaHei" charset="-122"/>
                <a:cs typeface="Microsoft YaHei" charset="-122"/>
              </a:rPr>
              <a:t>ground</a:t>
            </a:r>
            <a:r>
              <a:rPr kumimoji="1" lang="zh-CN" altLang="en-US" sz="2000" dirty="0">
                <a:latin typeface="Microsoft YaHei" charset="-122"/>
                <a:ea typeface="Microsoft YaHei" charset="-122"/>
                <a:cs typeface="Microsoft YaHei" charset="-122"/>
              </a:rPr>
              <a:t> </a:t>
            </a:r>
            <a:r>
              <a:rPr kumimoji="1" lang="en-US" altLang="zh-CN" sz="2000" dirty="0" err="1">
                <a:latin typeface="Microsoft YaHei" charset="-122"/>
                <a:ea typeface="Microsoft YaHei" charset="-122"/>
                <a:cs typeface="Microsoft YaHei" charset="-122"/>
              </a:rPr>
              <a:t>truthbox</a:t>
            </a:r>
            <a:r>
              <a:rPr kumimoji="1" lang="zh-CN" altLang="en-US" sz="2000" dirty="0" smtClean="0">
                <a:latin typeface="Microsoft YaHei" charset="-122"/>
                <a:ea typeface="Microsoft YaHei" charset="-122"/>
                <a:cs typeface="Microsoft YaHei" charset="-122"/>
              </a:rPr>
              <a:t>设置</a:t>
            </a:r>
            <a:r>
              <a:rPr kumimoji="1" lang="en-US" altLang="zh-CN" sz="2000" dirty="0" smtClean="0">
                <a:latin typeface="Microsoft YaHei" charset="-122"/>
                <a:ea typeface="Microsoft YaHei" charset="-122"/>
                <a:cs typeface="Microsoft YaHei" charset="-122"/>
              </a:rPr>
              <a:t>label</a:t>
            </a:r>
            <a:endParaRPr kumimoji="1" lang="zh-CN" altLang="en-US" sz="2000" dirty="0">
              <a:latin typeface="Microsoft YaHei" charset="-122"/>
              <a:ea typeface="Microsoft YaHei" charset="-122"/>
              <a:cs typeface="Microsoft YaHei" charset="-122"/>
            </a:endParaRPr>
          </a:p>
        </p:txBody>
      </p:sp>
      <p:sp>
        <p:nvSpPr>
          <p:cNvPr id="3" name="矩形 2"/>
          <p:cNvSpPr/>
          <p:nvPr/>
        </p:nvSpPr>
        <p:spPr>
          <a:xfrm>
            <a:off x="1430786" y="6315037"/>
            <a:ext cx="5627181" cy="369332"/>
          </a:xfrm>
          <a:prstGeom prst="rect">
            <a:avLst/>
          </a:prstGeom>
        </p:spPr>
        <p:txBody>
          <a:bodyPr wrap="none">
            <a:spAutoFit/>
          </a:bodyPr>
          <a:lstStyle/>
          <a:p>
            <a:r>
              <a:rPr lang="zh-CN" altLang="en-US" smtClean="0"/>
              <a:t>代码：https</a:t>
            </a:r>
            <a:r>
              <a:rPr lang="zh-CN" altLang="en-US" dirty="0"/>
              <a:t>://github.com/ruotianluo/pytorch-faster-rcnn</a:t>
            </a:r>
          </a:p>
        </p:txBody>
      </p:sp>
    </p:spTree>
    <p:extLst>
      <p:ext uri="{BB962C8B-B14F-4D97-AF65-F5344CB8AC3E}">
        <p14:creationId xmlns:p14="http://schemas.microsoft.com/office/powerpoint/2010/main" val="4350857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Faster R-CNN</a:t>
            </a:r>
            <a:r>
              <a:rPr lang="en-US" altLang="zh-CN" dirty="0" smtClean="0"/>
              <a:t>:</a:t>
            </a:r>
            <a:r>
              <a:rPr lang="zh-CN" altLang="en-US" dirty="0" smtClean="0"/>
              <a:t> </a:t>
            </a:r>
            <a:r>
              <a:rPr lang="en-US" altLang="zh-CN" dirty="0" smtClean="0"/>
              <a:t>Anchor</a:t>
            </a:r>
            <a:endParaRPr kumimoji="1" lang="zh-CN" altLang="en-US" dirty="0"/>
          </a:p>
        </p:txBody>
      </p:sp>
      <p:pic>
        <p:nvPicPr>
          <p:cNvPr id="79874" name="Picture 2" descr="https://pic2.zhimg.com/80/v2-4b15828dfee19be726835b671748cc4d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5" y="903080"/>
            <a:ext cx="9381930" cy="595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1237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IOU</a:t>
            </a:r>
            <a:r>
              <a:rPr kumimoji="1" lang="zh-CN" altLang="en-US" dirty="0" smtClean="0"/>
              <a:t> 交并比</a:t>
            </a:r>
            <a:endParaRPr kumimoji="1" lang="zh-CN" altLang="en-US" dirty="0"/>
          </a:p>
        </p:txBody>
      </p:sp>
      <p:sp>
        <p:nvSpPr>
          <p:cNvPr id="3" name="内容占位符 2"/>
          <p:cNvSpPr>
            <a:spLocks noGrp="1"/>
          </p:cNvSpPr>
          <p:nvPr>
            <p:ph sz="quarter" idx="10"/>
          </p:nvPr>
        </p:nvSpPr>
        <p:spPr>
          <a:xfrm>
            <a:off x="630237" y="1147763"/>
            <a:ext cx="11165523" cy="5237271"/>
          </a:xfrm>
        </p:spPr>
        <p:txBody>
          <a:bodyPr/>
          <a:lstStyle/>
          <a:p>
            <a:r>
              <a:rPr kumimoji="1" lang="zh-CN" altLang="en-US" dirty="0" smtClean="0"/>
              <a:t> </a:t>
            </a:r>
            <a:r>
              <a:rPr lang="en-US" altLang="zh-CN" dirty="0"/>
              <a:t>IOU = </a:t>
            </a:r>
            <a:r>
              <a:rPr lang="zh-CN" altLang="en-US" dirty="0"/>
              <a:t>两个矩形交集的面积</a:t>
            </a:r>
            <a:r>
              <a:rPr lang="en-US" altLang="zh-CN" dirty="0"/>
              <a:t>/</a:t>
            </a:r>
            <a:r>
              <a:rPr lang="zh-CN" altLang="en-US" dirty="0"/>
              <a:t>两个矩形的并集</a:t>
            </a:r>
            <a:r>
              <a:rPr lang="zh-CN" altLang="en-US" dirty="0" smtClean="0"/>
              <a:t>面积</a:t>
            </a:r>
            <a:endParaRPr lang="en-US" altLang="zh-CN" dirty="0"/>
          </a:p>
          <a:p>
            <a:r>
              <a:rPr lang="zh-CN" altLang="en-US" dirty="0" smtClean="0"/>
              <a:t> 衡量</a:t>
            </a:r>
            <a:r>
              <a:rPr lang="zh-CN" altLang="en-US" dirty="0"/>
              <a:t>锚框和真实边界框之间的</a:t>
            </a:r>
            <a:r>
              <a:rPr lang="zh-CN" altLang="en-US" dirty="0" smtClean="0"/>
              <a:t>相似度</a:t>
            </a:r>
            <a:endParaRPr lang="en-US" altLang="zh-CN" dirty="0"/>
          </a:p>
          <a:p>
            <a:r>
              <a:rPr lang="zh-CN" altLang="en-US" dirty="0" smtClean="0"/>
              <a:t> 交</a:t>
            </a:r>
            <a:r>
              <a:rPr lang="zh-CN" altLang="en-US" dirty="0"/>
              <a:t>并比的取值范围在 </a:t>
            </a:r>
            <a:r>
              <a:rPr lang="en-US" altLang="zh-CN" dirty="0"/>
              <a:t>0 </a:t>
            </a:r>
            <a:r>
              <a:rPr lang="zh-CN" altLang="en-US" dirty="0"/>
              <a:t>和 </a:t>
            </a:r>
            <a:r>
              <a:rPr lang="en-US" altLang="zh-CN" dirty="0"/>
              <a:t>1 </a:t>
            </a:r>
            <a:r>
              <a:rPr lang="zh-CN" altLang="en-US" dirty="0"/>
              <a:t>之间：</a:t>
            </a:r>
            <a:r>
              <a:rPr lang="en-US" altLang="zh-CN" dirty="0"/>
              <a:t>0 </a:t>
            </a:r>
            <a:r>
              <a:rPr lang="zh-CN" altLang="en-US" dirty="0"/>
              <a:t>表示两个边界框无重合像素，</a:t>
            </a:r>
            <a:r>
              <a:rPr lang="en-US" altLang="zh-CN" dirty="0"/>
              <a:t>1 </a:t>
            </a:r>
            <a:r>
              <a:rPr lang="zh-CN" altLang="en-US" dirty="0"/>
              <a:t>表示两个边界框相等</a:t>
            </a:r>
            <a:endParaRPr kumimoji="1" lang="zh-CN" altLang="en-US" dirty="0"/>
          </a:p>
        </p:txBody>
      </p:sp>
      <p:pic>
        <p:nvPicPr>
          <p:cNvPr id="4" name="图片 3"/>
          <p:cNvPicPr>
            <a:picLocks noChangeAspect="1"/>
          </p:cNvPicPr>
          <p:nvPr/>
        </p:nvPicPr>
        <p:blipFill>
          <a:blip r:embed="rId2"/>
          <a:stretch>
            <a:fillRect/>
          </a:stretch>
        </p:blipFill>
        <p:spPr>
          <a:xfrm>
            <a:off x="6096000" y="2804367"/>
            <a:ext cx="5376233" cy="3977316"/>
          </a:xfrm>
          <a:prstGeom prst="rect">
            <a:avLst/>
          </a:prstGeom>
        </p:spPr>
      </p:pic>
    </p:spTree>
    <p:extLst>
      <p:ext uri="{BB962C8B-B14F-4D97-AF65-F5344CB8AC3E}">
        <p14:creationId xmlns:p14="http://schemas.microsoft.com/office/powerpoint/2010/main" val="15831112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NMS</a:t>
            </a:r>
            <a:r>
              <a:rPr kumimoji="1" lang="zh-CN" altLang="en-US" dirty="0" smtClean="0"/>
              <a:t> 非最大值抑制</a:t>
            </a:r>
            <a:endParaRPr kumimoji="1" lang="zh-CN" altLang="en-US" dirty="0"/>
          </a:p>
        </p:txBody>
      </p:sp>
      <p:sp>
        <p:nvSpPr>
          <p:cNvPr id="3" name="内容占位符 2"/>
          <p:cNvSpPr>
            <a:spLocks noGrp="1"/>
          </p:cNvSpPr>
          <p:nvPr>
            <p:ph sz="quarter" idx="10"/>
          </p:nvPr>
        </p:nvSpPr>
        <p:spPr/>
        <p:txBody>
          <a:bodyPr/>
          <a:lstStyle/>
          <a:p>
            <a:r>
              <a:rPr lang="zh-CN" altLang="en-US" dirty="0" smtClean="0"/>
              <a:t> 当</a:t>
            </a:r>
            <a:r>
              <a:rPr lang="en-US" altLang="zh-CN" dirty="0" smtClean="0"/>
              <a:t>anchor</a:t>
            </a:r>
            <a:r>
              <a:rPr lang="zh-CN" altLang="en-US" dirty="0" smtClean="0"/>
              <a:t>数量</a:t>
            </a:r>
            <a:r>
              <a:rPr lang="zh-CN" altLang="en-US" dirty="0"/>
              <a:t>较多时，同一个目标上可能会输出较多相似的预测边界</a:t>
            </a:r>
            <a:r>
              <a:rPr lang="zh-CN" altLang="en-US" dirty="0" smtClean="0"/>
              <a:t>框</a:t>
            </a:r>
            <a:endParaRPr lang="en-US" altLang="zh-CN" dirty="0" smtClean="0"/>
          </a:p>
          <a:p>
            <a:r>
              <a:rPr lang="zh-CN" altLang="en-US" dirty="0"/>
              <a:t> </a:t>
            </a:r>
            <a:r>
              <a:rPr lang="zh-CN" altLang="en-US" dirty="0" smtClean="0"/>
              <a:t>为了</a:t>
            </a:r>
            <a:r>
              <a:rPr lang="zh-CN" altLang="en-US" dirty="0"/>
              <a:t>使结果更加简洁，我们可以移除相似的预测边界框</a:t>
            </a:r>
            <a:endParaRPr kumimoji="1" lang="zh-CN" altLang="en-US" dirty="0"/>
          </a:p>
        </p:txBody>
      </p:sp>
      <p:pic>
        <p:nvPicPr>
          <p:cNvPr id="5" name="图片 4"/>
          <p:cNvPicPr>
            <a:picLocks noChangeAspect="1"/>
          </p:cNvPicPr>
          <p:nvPr/>
        </p:nvPicPr>
        <p:blipFill rotWithShape="1">
          <a:blip r:embed="rId2"/>
          <a:srcRect l="3972" t="2230" r="2416" b="1484"/>
          <a:stretch>
            <a:fillRect/>
          </a:stretch>
        </p:blipFill>
        <p:spPr>
          <a:xfrm>
            <a:off x="3621023" y="2666446"/>
            <a:ext cx="5458287" cy="4196326"/>
          </a:xfrm>
          <a:prstGeom prst="rect">
            <a:avLst/>
          </a:prstGeom>
        </p:spPr>
      </p:pic>
    </p:spTree>
    <p:extLst>
      <p:ext uri="{BB962C8B-B14F-4D97-AF65-F5344CB8AC3E}">
        <p14:creationId xmlns:p14="http://schemas.microsoft.com/office/powerpoint/2010/main" val="10021277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NMS</a:t>
            </a:r>
            <a:r>
              <a:rPr kumimoji="1" lang="zh-CN" altLang="en-US" dirty="0" smtClean="0"/>
              <a:t> 非最大值抑制</a:t>
            </a:r>
            <a:endParaRPr kumimoji="1" lang="zh-CN" altLang="en-US" dirty="0"/>
          </a:p>
        </p:txBody>
      </p:sp>
      <p:sp>
        <p:nvSpPr>
          <p:cNvPr id="3" name="内容占位符 2"/>
          <p:cNvSpPr>
            <a:spLocks noGrp="1"/>
          </p:cNvSpPr>
          <p:nvPr>
            <p:ph sz="quarter" idx="10"/>
          </p:nvPr>
        </p:nvSpPr>
        <p:spPr>
          <a:xfrm>
            <a:off x="630236" y="1147763"/>
            <a:ext cx="11110659" cy="5237271"/>
          </a:xfrm>
        </p:spPr>
        <p:txBody>
          <a:bodyPr/>
          <a:lstStyle/>
          <a:p>
            <a:pPr>
              <a:lnSpc>
                <a:spcPct val="100000"/>
              </a:lnSpc>
            </a:pPr>
            <a:r>
              <a:rPr lang="zh-CN" altLang="en-US" sz="2400" dirty="0" smtClean="0"/>
              <a:t> 对于</a:t>
            </a:r>
            <a:r>
              <a:rPr lang="zh-CN" altLang="en-US" sz="2400" dirty="0"/>
              <a:t>一个预测边界</a:t>
            </a:r>
            <a:r>
              <a:rPr lang="zh-CN" altLang="en-US" sz="2400" dirty="0" smtClean="0"/>
              <a:t>框</a:t>
            </a:r>
            <a:r>
              <a:rPr lang="en-US" altLang="zh-CN" sz="2400" dirty="0" smtClean="0"/>
              <a:t>B</a:t>
            </a:r>
            <a:r>
              <a:rPr lang="zh-CN" altLang="en-US" sz="2400" dirty="0" smtClean="0"/>
              <a:t>，</a:t>
            </a:r>
            <a:r>
              <a:rPr lang="zh-CN" altLang="en-US" sz="2400" dirty="0"/>
              <a:t>模型会计算各个类别的预测</a:t>
            </a:r>
            <a:r>
              <a:rPr lang="zh-CN" altLang="en-US" sz="2400" dirty="0" smtClean="0"/>
              <a:t>概率。设</a:t>
            </a:r>
            <a:r>
              <a:rPr lang="zh-CN" altLang="en-US" sz="2400" dirty="0"/>
              <a:t>其中最大的预测概率</a:t>
            </a:r>
            <a:r>
              <a:rPr lang="zh-CN" altLang="en-US" sz="2400" dirty="0" smtClean="0"/>
              <a:t>为</a:t>
            </a:r>
            <a:r>
              <a:rPr lang="en-US" altLang="zh-CN" sz="2400" dirty="0" smtClean="0"/>
              <a:t>p</a:t>
            </a:r>
            <a:r>
              <a:rPr lang="zh-CN" altLang="en-US" sz="2400" dirty="0" smtClean="0"/>
              <a:t>，</a:t>
            </a:r>
            <a:r>
              <a:rPr lang="zh-CN" altLang="en-US" sz="2400" dirty="0"/>
              <a:t>该概率所对应的类别</a:t>
            </a:r>
            <a:r>
              <a:rPr lang="zh-CN" altLang="en-US" sz="2400" dirty="0" smtClean="0"/>
              <a:t>即</a:t>
            </a:r>
            <a:r>
              <a:rPr lang="en-US" altLang="zh-CN" sz="2400" dirty="0" smtClean="0"/>
              <a:t>B</a:t>
            </a:r>
            <a:r>
              <a:rPr lang="zh-CN" altLang="en-US" sz="2400" dirty="0" smtClean="0"/>
              <a:t>的</a:t>
            </a:r>
            <a:r>
              <a:rPr lang="zh-CN" altLang="en-US" sz="2400" dirty="0"/>
              <a:t>预测</a:t>
            </a:r>
            <a:r>
              <a:rPr lang="zh-CN" altLang="en-US" sz="2400" dirty="0" smtClean="0"/>
              <a:t>类别，将</a:t>
            </a:r>
            <a:r>
              <a:rPr lang="en-US" altLang="zh-CN" sz="2400" dirty="0" smtClean="0"/>
              <a:t>p</a:t>
            </a:r>
            <a:r>
              <a:rPr lang="zh-CN" altLang="en-US" sz="2400" dirty="0" smtClean="0"/>
              <a:t>称为</a:t>
            </a:r>
            <a:r>
              <a:rPr lang="zh-CN" altLang="en-US" sz="2400" dirty="0"/>
              <a:t>预测边界</a:t>
            </a:r>
            <a:r>
              <a:rPr lang="zh-CN" altLang="en-US" sz="2400" dirty="0" smtClean="0"/>
              <a:t>框</a:t>
            </a:r>
            <a:r>
              <a:rPr lang="en-US" altLang="zh-CN" sz="2400" dirty="0" smtClean="0"/>
              <a:t>B</a:t>
            </a:r>
            <a:r>
              <a:rPr lang="zh-CN" altLang="en-US" sz="2400" dirty="0" smtClean="0"/>
              <a:t>的置信度</a:t>
            </a:r>
            <a:endParaRPr lang="en-US" altLang="zh-CN" sz="2400" dirty="0" smtClean="0"/>
          </a:p>
          <a:p>
            <a:pPr>
              <a:lnSpc>
                <a:spcPct val="100000"/>
              </a:lnSpc>
            </a:pPr>
            <a:r>
              <a:rPr lang="en-US" altLang="zh-CN" sz="2400" dirty="0"/>
              <a:t> </a:t>
            </a:r>
            <a:r>
              <a:rPr lang="zh-CN" altLang="en-US" sz="2400" dirty="0" smtClean="0"/>
              <a:t>步骤：</a:t>
            </a:r>
            <a:endParaRPr lang="en-US" altLang="zh-CN" sz="2400" dirty="0" smtClean="0"/>
          </a:p>
          <a:p>
            <a:pPr lvl="1">
              <a:lnSpc>
                <a:spcPct val="100000"/>
              </a:lnSpc>
            </a:pPr>
            <a:r>
              <a:rPr lang="zh-CN" altLang="en-US" sz="2000" dirty="0" smtClean="0"/>
              <a:t> 在同一图像上，我们将预测类别非背景的预测边界框</a:t>
            </a:r>
            <a:r>
              <a:rPr lang="zh-CN" altLang="en-US" sz="2000" dirty="0" smtClean="0">
                <a:solidFill>
                  <a:srgbClr val="C00000"/>
                </a:solidFill>
              </a:rPr>
              <a:t>按置信度从高到低排序</a:t>
            </a:r>
            <a:r>
              <a:rPr lang="zh-CN" altLang="en-US" sz="2000" dirty="0" smtClean="0"/>
              <a:t>，得到列表</a:t>
            </a:r>
            <a:r>
              <a:rPr lang="en-US" altLang="zh-CN" sz="2000" dirty="0" smtClean="0"/>
              <a:t>L</a:t>
            </a:r>
            <a:r>
              <a:rPr lang="zh-CN" altLang="en-US" sz="2000" dirty="0" smtClean="0"/>
              <a:t>。从</a:t>
            </a:r>
            <a:r>
              <a:rPr lang="en-US" altLang="zh-CN" sz="2000" dirty="0" smtClean="0"/>
              <a:t>L</a:t>
            </a:r>
            <a:r>
              <a:rPr lang="zh-CN" altLang="en-US" sz="2000" dirty="0" smtClean="0"/>
              <a:t>中选取置信度最高的预测边界框</a:t>
            </a:r>
            <a:r>
              <a:rPr lang="en-US" altLang="zh-CN" sz="2000" dirty="0" smtClean="0"/>
              <a:t>B1</a:t>
            </a:r>
            <a:r>
              <a:rPr lang="zh-CN" altLang="en-US" sz="2000" dirty="0" smtClean="0"/>
              <a:t>作为基准，将</a:t>
            </a:r>
            <a:r>
              <a:rPr lang="zh-CN" altLang="en-US" sz="2000" dirty="0" smtClean="0">
                <a:solidFill>
                  <a:srgbClr val="C00000"/>
                </a:solidFill>
              </a:rPr>
              <a:t>所有与</a:t>
            </a:r>
            <a:r>
              <a:rPr lang="en-US" altLang="zh-CN" sz="2000" dirty="0" smtClean="0">
                <a:solidFill>
                  <a:srgbClr val="C00000"/>
                </a:solidFill>
              </a:rPr>
              <a:t>B1</a:t>
            </a:r>
            <a:r>
              <a:rPr lang="zh-CN" altLang="en-US" sz="2000" dirty="0" smtClean="0">
                <a:solidFill>
                  <a:srgbClr val="C00000"/>
                </a:solidFill>
              </a:rPr>
              <a:t>的交并比大于某阈值的非基准预测边界框从</a:t>
            </a:r>
            <a:r>
              <a:rPr lang="en-US" altLang="zh-CN" sz="2000" dirty="0" smtClean="0">
                <a:solidFill>
                  <a:srgbClr val="C00000"/>
                </a:solidFill>
              </a:rPr>
              <a:t>L</a:t>
            </a:r>
            <a:r>
              <a:rPr lang="zh-CN" altLang="en-US" sz="2000" dirty="0" smtClean="0">
                <a:solidFill>
                  <a:srgbClr val="C00000"/>
                </a:solidFill>
              </a:rPr>
              <a:t>中移除</a:t>
            </a:r>
            <a:r>
              <a:rPr lang="zh-CN" altLang="en-US" sz="2000" dirty="0" smtClean="0"/>
              <a:t>。此时，</a:t>
            </a:r>
            <a:r>
              <a:rPr lang="en-US" altLang="zh-CN" sz="2000" dirty="0" smtClean="0"/>
              <a:t>L</a:t>
            </a:r>
            <a:r>
              <a:rPr lang="zh-CN" altLang="en-US" sz="2000" dirty="0" smtClean="0"/>
              <a:t>保留了置信度最高的预测边界框并移除了与其相似的其他预测边界框。 </a:t>
            </a:r>
            <a:endParaRPr lang="en-US" altLang="zh-CN" sz="2000" dirty="0"/>
          </a:p>
          <a:p>
            <a:pPr lvl="1">
              <a:lnSpc>
                <a:spcPct val="100000"/>
              </a:lnSpc>
            </a:pPr>
            <a:r>
              <a:rPr lang="zh-CN" altLang="en-US" sz="2000" dirty="0" smtClean="0"/>
              <a:t> 从</a:t>
            </a:r>
            <a:r>
              <a:rPr lang="en-US" altLang="zh-CN" sz="2000" dirty="0"/>
              <a:t>L</a:t>
            </a:r>
            <a:r>
              <a:rPr lang="zh-CN" altLang="en-US" sz="2000" dirty="0"/>
              <a:t>中选取置信度第二高的预测边界框</a:t>
            </a:r>
            <a:r>
              <a:rPr lang="en-US" altLang="zh-CN" sz="2000" dirty="0"/>
              <a:t>B2</a:t>
            </a:r>
            <a:r>
              <a:rPr lang="zh-CN" altLang="en-US" sz="2000" dirty="0"/>
              <a:t>作为基准，将所有与</a:t>
            </a:r>
            <a:r>
              <a:rPr lang="en-US" altLang="zh-CN" sz="2000" dirty="0"/>
              <a:t>B2</a:t>
            </a:r>
            <a:r>
              <a:rPr lang="zh-CN" altLang="en-US" sz="2000" dirty="0"/>
              <a:t>的交并比大于某阈值的非基准预测边界框从</a:t>
            </a:r>
            <a:r>
              <a:rPr lang="en-US" altLang="zh-CN" sz="2000" dirty="0"/>
              <a:t>L</a:t>
            </a:r>
            <a:r>
              <a:rPr lang="zh-CN" altLang="en-US" sz="2000" dirty="0"/>
              <a:t>中移除</a:t>
            </a:r>
            <a:endParaRPr lang="en-US" altLang="zh-CN" sz="2000" dirty="0"/>
          </a:p>
          <a:p>
            <a:pPr lvl="1">
              <a:lnSpc>
                <a:spcPct val="100000"/>
              </a:lnSpc>
            </a:pPr>
            <a:r>
              <a:rPr lang="zh-CN" altLang="en-US" sz="2000" dirty="0"/>
              <a:t> 重复这一过程，直到</a:t>
            </a:r>
            <a:r>
              <a:rPr lang="en-US" altLang="zh-CN" sz="2000" dirty="0"/>
              <a:t>L</a:t>
            </a:r>
            <a:r>
              <a:rPr lang="zh-CN" altLang="en-US" sz="2000" dirty="0"/>
              <a:t>中所有预测边界框都曾作为基准。此时</a:t>
            </a:r>
            <a:r>
              <a:rPr lang="en-US" altLang="zh-CN" sz="2000" dirty="0"/>
              <a:t>L</a:t>
            </a:r>
            <a:r>
              <a:rPr lang="zh-CN" altLang="en-US" sz="2000" dirty="0"/>
              <a:t>中任意一对预测边界框的交并比都小于阈值</a:t>
            </a:r>
            <a:endParaRPr lang="en-US" altLang="zh-CN" sz="2000" dirty="0"/>
          </a:p>
          <a:p>
            <a:pPr lvl="1">
              <a:lnSpc>
                <a:spcPct val="100000"/>
              </a:lnSpc>
            </a:pPr>
            <a:r>
              <a:rPr lang="zh-CN" altLang="en-US" sz="2000" dirty="0"/>
              <a:t> 最终，输出列表</a:t>
            </a:r>
            <a:r>
              <a:rPr lang="en-US" altLang="zh-CN" sz="2000" dirty="0"/>
              <a:t>L</a:t>
            </a:r>
            <a:r>
              <a:rPr lang="zh-CN" altLang="en-US" sz="2000" dirty="0"/>
              <a:t>中的所有预测边界</a:t>
            </a:r>
            <a:r>
              <a:rPr lang="zh-CN" altLang="en-US" sz="2000" dirty="0" smtClean="0"/>
              <a:t>框</a:t>
            </a:r>
            <a:r>
              <a:rPr lang="zh-CN" altLang="en-US" sz="2400" dirty="0"/>
              <a:t/>
            </a:r>
            <a:br>
              <a:rPr lang="zh-CN" altLang="en-US" sz="2400" dirty="0"/>
            </a:br>
            <a:r>
              <a:rPr kumimoji="1" lang="zh-CN" altLang="en-US" sz="2400" dirty="0" smtClean="0"/>
              <a:t> </a:t>
            </a:r>
            <a:endParaRPr kumimoji="1" lang="zh-CN" altLang="en-US" sz="2400" dirty="0"/>
          </a:p>
        </p:txBody>
      </p:sp>
    </p:spTree>
    <p:extLst>
      <p:ext uri="{BB962C8B-B14F-4D97-AF65-F5344CB8AC3E}">
        <p14:creationId xmlns:p14="http://schemas.microsoft.com/office/powerpoint/2010/main" val="3096084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NMS</a:t>
            </a:r>
            <a:r>
              <a:rPr kumimoji="1" lang="zh-CN" altLang="en-US" dirty="0" smtClean="0"/>
              <a:t> 非最大值抑制</a:t>
            </a:r>
            <a:endParaRPr kumimoji="1" lang="zh-CN" altLang="en-US" dirty="0"/>
          </a:p>
        </p:txBody>
      </p:sp>
      <p:pic>
        <p:nvPicPr>
          <p:cNvPr id="4" name="图片 3"/>
          <p:cNvPicPr>
            <a:picLocks noChangeAspect="1"/>
          </p:cNvPicPr>
          <p:nvPr/>
        </p:nvPicPr>
        <p:blipFill>
          <a:blip r:embed="rId2"/>
          <a:stretch>
            <a:fillRect/>
          </a:stretch>
        </p:blipFill>
        <p:spPr>
          <a:xfrm>
            <a:off x="6608291" y="0"/>
            <a:ext cx="5583709" cy="6858000"/>
          </a:xfrm>
          <a:prstGeom prst="rect">
            <a:avLst/>
          </a:prstGeom>
        </p:spPr>
      </p:pic>
      <p:pic>
        <p:nvPicPr>
          <p:cNvPr id="6" name="图片 5"/>
          <p:cNvPicPr>
            <a:picLocks noChangeAspect="1"/>
          </p:cNvPicPr>
          <p:nvPr/>
        </p:nvPicPr>
        <p:blipFill>
          <a:blip r:embed="rId3"/>
          <a:stretch>
            <a:fillRect/>
          </a:stretch>
        </p:blipFill>
        <p:spPr>
          <a:xfrm>
            <a:off x="1042815" y="3932022"/>
            <a:ext cx="3910419" cy="2925978"/>
          </a:xfrm>
          <a:prstGeom prst="rect">
            <a:avLst/>
          </a:prstGeom>
        </p:spPr>
      </p:pic>
      <p:pic>
        <p:nvPicPr>
          <p:cNvPr id="7" name="图片 6"/>
          <p:cNvPicPr>
            <a:picLocks noChangeAspect="1"/>
          </p:cNvPicPr>
          <p:nvPr/>
        </p:nvPicPr>
        <p:blipFill rotWithShape="1">
          <a:blip r:embed="rId4"/>
          <a:srcRect l="3972" t="2230" r="2416" b="1484"/>
          <a:stretch>
            <a:fillRect/>
          </a:stretch>
        </p:blipFill>
        <p:spPr>
          <a:xfrm>
            <a:off x="1039091" y="878579"/>
            <a:ext cx="3805908" cy="2925978"/>
          </a:xfrm>
          <a:prstGeom prst="rect">
            <a:avLst/>
          </a:prstGeom>
        </p:spPr>
      </p:pic>
      <p:cxnSp>
        <p:nvCxnSpPr>
          <p:cNvPr id="9" name="曲线连接符 8"/>
          <p:cNvCxnSpPr>
            <a:stCxn id="7" idx="3"/>
            <a:endCxn id="6" idx="3"/>
          </p:cNvCxnSpPr>
          <p:nvPr/>
        </p:nvCxnSpPr>
        <p:spPr bwMode="auto">
          <a:xfrm>
            <a:off x="4844999" y="2341568"/>
            <a:ext cx="108235" cy="3053443"/>
          </a:xfrm>
          <a:prstGeom prst="curvedConnector3">
            <a:avLst>
              <a:gd name="adj1" fmla="val 848825"/>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6039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单阶段</a:t>
            </a:r>
            <a:r>
              <a:rPr lang="zh-CN" altLang="en-US" dirty="0" smtClean="0"/>
              <a:t>检测器：</a:t>
            </a:r>
            <a:r>
              <a:rPr lang="zh-CN" altLang="en-US" dirty="0"/>
              <a:t>不生成</a:t>
            </a:r>
            <a:r>
              <a:rPr lang="en-US" altLang="zh-CN" dirty="0"/>
              <a:t>proposal</a:t>
            </a:r>
            <a:r>
              <a:rPr lang="zh-CN" altLang="en-US" dirty="0"/>
              <a:t>，直接由原图</a:t>
            </a:r>
            <a:r>
              <a:rPr lang="zh-CN" altLang="en-US" dirty="0" smtClean="0"/>
              <a:t>得到检测结果</a:t>
            </a:r>
            <a:endParaRPr kumimoji="1" lang="zh-CN" altLang="en-US" dirty="0"/>
          </a:p>
        </p:txBody>
      </p:sp>
      <p:sp>
        <p:nvSpPr>
          <p:cNvPr id="3" name="内容占位符 2"/>
          <p:cNvSpPr>
            <a:spLocks noGrp="1"/>
          </p:cNvSpPr>
          <p:nvPr>
            <p:ph sz="quarter" idx="10"/>
          </p:nvPr>
        </p:nvSpPr>
        <p:spPr>
          <a:xfrm>
            <a:off x="719767" y="1088128"/>
            <a:ext cx="11704146" cy="5237271"/>
          </a:xfrm>
        </p:spPr>
        <p:txBody>
          <a:bodyPr/>
          <a:lstStyle/>
          <a:p>
            <a:r>
              <a:rPr lang="en-US" altLang="zh-CN" dirty="0" smtClean="0"/>
              <a:t>YOLO</a:t>
            </a:r>
            <a:endParaRPr lang="en-US" altLang="zh-CN" dirty="0"/>
          </a:p>
          <a:p>
            <a:pPr marL="800100" lvl="1" indent="-342900">
              <a:buFont typeface="Wingdings" charset="2"/>
              <a:buChar char="n"/>
            </a:pPr>
            <a:r>
              <a:rPr lang="zh-CN" altLang="en-US" sz="2800" dirty="0" smtClean="0"/>
              <a:t>网格式检测方式</a:t>
            </a:r>
            <a:endParaRPr lang="en-US" altLang="zh-CN" sz="2800" dirty="0"/>
          </a:p>
          <a:p>
            <a:pPr marL="800100" lvl="1" indent="-342900">
              <a:buFont typeface="Wingdings" charset="2"/>
              <a:buChar char="n"/>
            </a:pPr>
            <a:r>
              <a:rPr lang="zh-CN" altLang="en-US" sz="2800" dirty="0" smtClean="0"/>
              <a:t>综合</a:t>
            </a:r>
            <a:r>
              <a:rPr lang="zh-CN" altLang="en-US" sz="2800" dirty="0"/>
              <a:t>整张图的信息预测各个位置的</a:t>
            </a:r>
            <a:r>
              <a:rPr lang="zh-CN" altLang="en-US" sz="2800" dirty="0" smtClean="0"/>
              <a:t>物体</a:t>
            </a:r>
            <a:endParaRPr lang="en-US" altLang="zh-CN" sz="2800" dirty="0" smtClean="0"/>
          </a:p>
          <a:p>
            <a:pPr marL="800100" lvl="1" indent="-342900">
              <a:buFont typeface="Wingdings" charset="2"/>
              <a:buChar char="n"/>
            </a:pPr>
            <a:r>
              <a:rPr lang="zh-CN" altLang="en-US" sz="2800" dirty="0" smtClean="0"/>
              <a:t>官方：</a:t>
            </a:r>
            <a:r>
              <a:rPr lang="en-US" altLang="zh-CN" sz="2800" dirty="0" smtClean="0"/>
              <a:t>YOLO(2015</a:t>
            </a:r>
            <a:r>
              <a:rPr lang="en-US" altLang="zh-CN" sz="2800" dirty="0"/>
              <a:t>)</a:t>
            </a:r>
            <a:r>
              <a:rPr lang="zh-CN" altLang="en-US" sz="2800" dirty="0"/>
              <a:t>，</a:t>
            </a:r>
            <a:r>
              <a:rPr lang="en-US" altLang="zh-CN" sz="2800" dirty="0"/>
              <a:t>YOLO9000(2016) </a:t>
            </a:r>
            <a:r>
              <a:rPr lang="zh-CN" altLang="en-US" sz="2800" dirty="0" smtClean="0"/>
              <a:t>，</a:t>
            </a:r>
            <a:r>
              <a:rPr lang="en-US" altLang="zh-CN" sz="2800" dirty="0" smtClean="0"/>
              <a:t>YOLOv3(2018</a:t>
            </a:r>
            <a:r>
              <a:rPr lang="en-US" altLang="zh-CN" sz="2800" dirty="0" smtClean="0"/>
              <a:t>)</a:t>
            </a:r>
          </a:p>
          <a:p>
            <a:pPr marL="800100" lvl="1" indent="-342900">
              <a:buFont typeface="Wingdings" charset="2"/>
              <a:buChar char="n"/>
            </a:pPr>
            <a:r>
              <a:rPr lang="en-US" altLang="zh-CN" sz="2800" dirty="0" smtClean="0"/>
              <a:t>YOLOv4 (2020), YOLOv5 </a:t>
            </a:r>
            <a:r>
              <a:rPr lang="en-US" altLang="zh-CN" sz="2800" dirty="0"/>
              <a:t>(2020), </a:t>
            </a:r>
            <a:endParaRPr lang="zh-CN" altLang="en-US" dirty="0"/>
          </a:p>
          <a:p>
            <a:r>
              <a:rPr lang="en-US" altLang="zh-CN" dirty="0" smtClean="0"/>
              <a:t>SSD</a:t>
            </a:r>
            <a:endParaRPr lang="en-US" altLang="zh-CN" dirty="0"/>
          </a:p>
          <a:p>
            <a:pPr marL="800100" lvl="1" indent="-342900">
              <a:buFont typeface="Wingdings" charset="2"/>
              <a:buChar char="n"/>
            </a:pPr>
            <a:r>
              <a:rPr lang="zh-CN" altLang="en-US" sz="2800" dirty="0"/>
              <a:t>网</a:t>
            </a:r>
            <a:r>
              <a:rPr lang="zh-CN" altLang="en-US" sz="2800" dirty="0" smtClean="0"/>
              <a:t>格式检测</a:t>
            </a:r>
            <a:r>
              <a:rPr lang="en-US" altLang="zh-CN" sz="2800" dirty="0" smtClean="0"/>
              <a:t> + Anchor</a:t>
            </a:r>
            <a:r>
              <a:rPr lang="zh-CN" altLang="en-US" sz="2800" dirty="0" smtClean="0"/>
              <a:t> </a:t>
            </a:r>
            <a:r>
              <a:rPr lang="en-US" altLang="zh-CN" sz="2800" dirty="0" smtClean="0"/>
              <a:t>+</a:t>
            </a:r>
            <a:r>
              <a:rPr lang="zh-CN" altLang="en-US" sz="2800" dirty="0" smtClean="0"/>
              <a:t> 多尺度</a:t>
            </a:r>
            <a:endParaRPr lang="en-US" altLang="zh-CN" sz="2800" dirty="0" smtClean="0"/>
          </a:p>
          <a:p>
            <a:pPr marL="800100" lvl="1" indent="-342900">
              <a:buFont typeface="Wingdings" charset="2"/>
              <a:buChar char="n"/>
            </a:pPr>
            <a:r>
              <a:rPr lang="zh-CN" altLang="en-US" sz="2800" dirty="0" smtClean="0"/>
              <a:t>其他诸多改良：全卷积、难例挖掘</a:t>
            </a:r>
            <a:endParaRPr lang="en-US" altLang="zh-CN" sz="2800" dirty="0"/>
          </a:p>
          <a:p>
            <a:pPr marL="800100" lvl="1" indent="-342900">
              <a:buFont typeface="Wingdings" charset="2"/>
              <a:buChar char="n"/>
            </a:pPr>
            <a:r>
              <a:rPr lang="zh-CN" altLang="en-US" sz="2800" dirty="0"/>
              <a:t> </a:t>
            </a:r>
            <a:r>
              <a:rPr lang="en-US" altLang="zh-CN" sz="2800" dirty="0" smtClean="0"/>
              <a:t>SSD </a:t>
            </a:r>
            <a:r>
              <a:rPr lang="en-US" altLang="zh-CN" sz="2800" dirty="0"/>
              <a:t>(2015)</a:t>
            </a:r>
            <a:r>
              <a:rPr lang="zh-CN" altLang="en-US" sz="2800" dirty="0"/>
              <a:t>，</a:t>
            </a:r>
            <a:r>
              <a:rPr lang="en-US" altLang="zh-CN" sz="2800" dirty="0"/>
              <a:t>DSSD (2017) </a:t>
            </a:r>
          </a:p>
          <a:p>
            <a:pPr marL="800100" lvl="1" indent="-342900">
              <a:buFont typeface="Wingdings" charset="2"/>
              <a:buChar char="n"/>
            </a:pPr>
            <a:endParaRPr lang="zh-CN" altLang="en-US" dirty="0"/>
          </a:p>
          <a:p>
            <a:r>
              <a:rPr lang="en-US" altLang="zh-CN" dirty="0" err="1" smtClean="0"/>
              <a:t>RetinaNet</a:t>
            </a:r>
            <a:r>
              <a:rPr lang="en-US" altLang="zh-CN" dirty="0" smtClean="0"/>
              <a:t> </a:t>
            </a:r>
            <a:r>
              <a:rPr lang="en-US" altLang="zh-CN" dirty="0"/>
              <a:t>(2017</a:t>
            </a:r>
            <a:r>
              <a:rPr lang="en-US" altLang="zh-CN" dirty="0" smtClean="0"/>
              <a:t>)</a:t>
            </a:r>
            <a:endParaRPr lang="en-US" altLang="zh-CN" dirty="0"/>
          </a:p>
          <a:p>
            <a:pPr marL="800100" lvl="1" indent="-342900">
              <a:buFont typeface="Wingdings" charset="2"/>
              <a:buChar char="n"/>
            </a:pPr>
            <a:r>
              <a:rPr lang="zh-CN" altLang="en-US" sz="2800" dirty="0"/>
              <a:t>改进损失</a:t>
            </a:r>
            <a:r>
              <a:rPr lang="zh-CN" altLang="en-US" sz="2800" dirty="0" smtClean="0"/>
              <a:t>函数</a:t>
            </a:r>
            <a:r>
              <a:rPr lang="en-US" altLang="zh-CN" sz="2800" dirty="0" smtClean="0"/>
              <a:t>/</a:t>
            </a:r>
            <a:r>
              <a:rPr lang="zh-CN" altLang="en-US" sz="2800" dirty="0" smtClean="0"/>
              <a:t>样本采样（</a:t>
            </a:r>
            <a:r>
              <a:rPr lang="en-US" altLang="zh-CN" sz="2800" dirty="0"/>
              <a:t>Focal</a:t>
            </a:r>
            <a:r>
              <a:rPr lang="zh-CN" altLang="en-US" sz="2800" dirty="0"/>
              <a:t> </a:t>
            </a:r>
            <a:r>
              <a:rPr lang="en-US" altLang="zh-CN" sz="2800" dirty="0"/>
              <a:t>Loss</a:t>
            </a:r>
            <a:r>
              <a:rPr lang="zh-CN" altLang="en-US" sz="2800" dirty="0"/>
              <a:t>）</a:t>
            </a:r>
            <a:r>
              <a:rPr lang="zh-CN" altLang="en-US" sz="2800" dirty="0" smtClean="0"/>
              <a:t>，提升</a:t>
            </a:r>
            <a:r>
              <a:rPr lang="zh-CN" altLang="en-US" sz="2800" dirty="0"/>
              <a:t>单阶段</a:t>
            </a:r>
            <a:r>
              <a:rPr lang="zh-CN" altLang="en-US" sz="2800" dirty="0" smtClean="0"/>
              <a:t>检测器的精度 </a:t>
            </a:r>
            <a:endParaRPr lang="zh-CN" altLang="en-US" sz="2800" dirty="0"/>
          </a:p>
          <a:p>
            <a:endParaRPr kumimoji="1" lang="zh-CN" altLang="en-US" dirty="0"/>
          </a:p>
        </p:txBody>
      </p:sp>
    </p:spTree>
    <p:extLst>
      <p:ext uri="{BB962C8B-B14F-4D97-AF65-F5344CB8AC3E}">
        <p14:creationId xmlns:p14="http://schemas.microsoft.com/office/powerpoint/2010/main" val="4729610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1027"/>
          <p:cNvSpPr>
            <a:spLocks noGrp="1" noChangeArrowheads="1"/>
          </p:cNvSpPr>
          <p:nvPr>
            <p:ph sz="quarter" idx="10"/>
          </p:nvPr>
        </p:nvSpPr>
        <p:spPr>
          <a:xfrm>
            <a:off x="630237" y="1147763"/>
            <a:ext cx="11275251" cy="5237271"/>
          </a:xfrm>
          <a:prstGeom prst="rect">
            <a:avLst/>
          </a:prstGeom>
        </p:spPr>
        <p:txBody>
          <a:bodyPr/>
          <a:lstStyle/>
          <a:p>
            <a:pPr eaLnBrk="1" hangingPunct="1">
              <a:buClr>
                <a:srgbClr val="09405E"/>
              </a:buClr>
              <a:buFont typeface="Wingdings" charset="2"/>
              <a:buChar char="n"/>
            </a:pPr>
            <a:r>
              <a:rPr lang="zh-CN" altLang="en-US" dirty="0"/>
              <a:t>矩形特征（</a:t>
            </a:r>
            <a:r>
              <a:rPr lang="en-US" altLang="zh-CN" dirty="0" err="1"/>
              <a:t>Haar</a:t>
            </a:r>
            <a:r>
              <a:rPr lang="en-US" altLang="zh-CN" dirty="0"/>
              <a:t>-like</a:t>
            </a:r>
            <a:r>
              <a:rPr lang="zh-CN" altLang="en-US" dirty="0"/>
              <a:t>特征）</a:t>
            </a:r>
          </a:p>
          <a:p>
            <a:pPr marL="800100" lvl="1" indent="-342900" eaLnBrk="1" hangingPunct="1">
              <a:buClr>
                <a:srgbClr val="09405E"/>
              </a:buClr>
              <a:buFont typeface="Wingdings" charset="2"/>
              <a:buChar char="n"/>
            </a:pPr>
            <a:r>
              <a:rPr lang="zh-CN" altLang="en-US" sz="2800" dirty="0"/>
              <a:t>矩形特征</a:t>
            </a:r>
          </a:p>
          <a:p>
            <a:pPr marL="1257300" lvl="2" indent="-342900" eaLnBrk="1" hangingPunct="1">
              <a:buClr>
                <a:srgbClr val="09405E"/>
              </a:buClr>
              <a:buFont typeface="Wingdings" charset="2"/>
              <a:buChar char="n"/>
            </a:pPr>
            <a:r>
              <a:rPr lang="zh-CN" altLang="en-US" sz="2400" dirty="0">
                <a:solidFill>
                  <a:srgbClr val="09405E"/>
                </a:solidFill>
                <a:latin typeface="Microsoft YaHei" charset="-122"/>
                <a:ea typeface="Microsoft YaHei" charset="-122"/>
                <a:cs typeface="Microsoft YaHei" charset="-122"/>
              </a:rPr>
              <a:t>所有</a:t>
            </a:r>
            <a:r>
              <a:rPr lang="zh-CN" altLang="en-US" sz="2400" u="sng" dirty="0">
                <a:solidFill>
                  <a:srgbClr val="09405E"/>
                </a:solidFill>
                <a:latin typeface="Microsoft YaHei" charset="-122"/>
                <a:ea typeface="Microsoft YaHei" charset="-122"/>
                <a:cs typeface="Microsoft YaHei" charset="-122"/>
              </a:rPr>
              <a:t>白色</a:t>
            </a:r>
            <a:r>
              <a:rPr lang="zh-CN" altLang="en-US" sz="2400" dirty="0">
                <a:solidFill>
                  <a:srgbClr val="09405E"/>
                </a:solidFill>
                <a:latin typeface="Microsoft YaHei" charset="-122"/>
                <a:ea typeface="Microsoft YaHei" charset="-122"/>
                <a:cs typeface="Microsoft YaHei" charset="-122"/>
              </a:rPr>
              <a:t>矩形中像素的亮度值的和，减去所有</a:t>
            </a:r>
            <a:r>
              <a:rPr lang="zh-CN" altLang="en-US" sz="2400" u="sng" dirty="0">
                <a:solidFill>
                  <a:srgbClr val="09405E"/>
                </a:solidFill>
                <a:latin typeface="Microsoft YaHei" charset="-122"/>
                <a:ea typeface="Microsoft YaHei" charset="-122"/>
                <a:cs typeface="Microsoft YaHei" charset="-122"/>
              </a:rPr>
              <a:t>灰色</a:t>
            </a:r>
            <a:r>
              <a:rPr lang="zh-CN" altLang="en-US" sz="2400" dirty="0">
                <a:solidFill>
                  <a:srgbClr val="09405E"/>
                </a:solidFill>
                <a:latin typeface="Microsoft YaHei" charset="-122"/>
                <a:ea typeface="Microsoft YaHei" charset="-122"/>
                <a:cs typeface="Microsoft YaHei" charset="-122"/>
              </a:rPr>
              <a:t>矩形中点的亮度值的和，所得到的差即为</a:t>
            </a:r>
            <a:r>
              <a:rPr lang="en-US" altLang="zh-CN" sz="2400" dirty="0" err="1">
                <a:solidFill>
                  <a:srgbClr val="09405E"/>
                </a:solidFill>
                <a:latin typeface="Microsoft YaHei" charset="-122"/>
                <a:ea typeface="Microsoft YaHei" charset="-122"/>
                <a:cs typeface="Microsoft YaHei" charset="-122"/>
              </a:rPr>
              <a:t>Haar</a:t>
            </a:r>
            <a:r>
              <a:rPr lang="en-US" altLang="zh-CN" sz="2400" dirty="0">
                <a:solidFill>
                  <a:srgbClr val="09405E"/>
                </a:solidFill>
                <a:latin typeface="Microsoft YaHei" charset="-122"/>
                <a:ea typeface="Microsoft YaHei" charset="-122"/>
                <a:cs typeface="Microsoft YaHei" charset="-122"/>
              </a:rPr>
              <a:t>-like</a:t>
            </a:r>
            <a:r>
              <a:rPr lang="zh-CN" altLang="en-US" sz="2400" dirty="0" smtClean="0">
                <a:solidFill>
                  <a:srgbClr val="09405E"/>
                </a:solidFill>
                <a:latin typeface="Microsoft YaHei" charset="-122"/>
                <a:ea typeface="Microsoft YaHei" charset="-122"/>
                <a:cs typeface="Microsoft YaHei" charset="-122"/>
              </a:rPr>
              <a:t>特征</a:t>
            </a:r>
            <a:endParaRPr lang="en-US" altLang="zh-CN" sz="2400" dirty="0" smtClean="0">
              <a:solidFill>
                <a:srgbClr val="09405E"/>
              </a:solidFill>
              <a:latin typeface="Microsoft YaHei" charset="-122"/>
              <a:ea typeface="Microsoft YaHei" charset="-122"/>
              <a:cs typeface="Microsoft YaHei" charset="-122"/>
            </a:endParaRPr>
          </a:p>
          <a:p>
            <a:pPr marL="1257300" lvl="2" indent="-342900" eaLnBrk="1" hangingPunct="1">
              <a:buClr>
                <a:srgbClr val="09405E"/>
              </a:buClr>
              <a:buFont typeface="Wingdings" charset="2"/>
              <a:buChar char="n"/>
            </a:pPr>
            <a:endParaRPr lang="zh-CN" altLang="en-US" sz="2400" dirty="0">
              <a:solidFill>
                <a:srgbClr val="09405E"/>
              </a:solidFill>
              <a:latin typeface="Microsoft YaHei" charset="-122"/>
              <a:ea typeface="Microsoft YaHei" charset="-122"/>
              <a:cs typeface="Microsoft YaHei" charset="-122"/>
            </a:endParaRPr>
          </a:p>
          <a:p>
            <a:pPr marL="800100" lvl="1" indent="-342900" eaLnBrk="1" hangingPunct="1">
              <a:buClr>
                <a:srgbClr val="09405E"/>
              </a:buClr>
              <a:buFont typeface="Wingdings" charset="2"/>
              <a:buChar char="n"/>
            </a:pPr>
            <a:r>
              <a:rPr lang="zh-CN" altLang="en-US" sz="2800" dirty="0"/>
              <a:t>有</a:t>
            </a:r>
            <a:r>
              <a:rPr lang="en-US" altLang="zh-CN" sz="2800" dirty="0"/>
              <a:t>4</a:t>
            </a:r>
            <a:r>
              <a:rPr lang="zh-CN" altLang="en-US" sz="2800" dirty="0"/>
              <a:t>种类型的矩形特征</a:t>
            </a:r>
          </a:p>
        </p:txBody>
      </p:sp>
      <p:sp>
        <p:nvSpPr>
          <p:cNvPr id="19459" name="Rectangle 1026"/>
          <p:cNvSpPr>
            <a:spLocks noGrp="1" noChangeArrowheads="1"/>
          </p:cNvSpPr>
          <p:nvPr>
            <p:ph type="title"/>
          </p:nvPr>
        </p:nvSpPr>
        <p:spPr/>
        <p:txBody>
          <a:bodyPr/>
          <a:lstStyle/>
          <a:p>
            <a:pPr eaLnBrk="1" hangingPunct="1"/>
            <a:r>
              <a:rPr lang="zh-CN" altLang="en-US"/>
              <a:t>人脸的特征表示方法</a:t>
            </a:r>
          </a:p>
        </p:txBody>
      </p:sp>
      <p:sp>
        <p:nvSpPr>
          <p:cNvPr id="19458"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16EFAC3E-215D-FF40-9904-9B78EA25AB35}" type="slidenum">
              <a:rPr lang="en-US" altLang="zh-CN" sz="1400">
                <a:latin typeface="Times New Roman" charset="0"/>
                <a:ea typeface="宋体" charset="-122"/>
              </a:rPr>
              <a:pPr>
                <a:spcBef>
                  <a:spcPct val="0"/>
                </a:spcBef>
                <a:buFontTx/>
                <a:buNone/>
              </a:pPr>
              <a:t>4</a:t>
            </a:fld>
            <a:endParaRPr lang="en-US" altLang="zh-CN" sz="1400">
              <a:latin typeface="Times New Roman" charset="0"/>
              <a:ea typeface="宋体" charset="-122"/>
            </a:endParaRPr>
          </a:p>
        </p:txBody>
      </p:sp>
      <p:pic>
        <p:nvPicPr>
          <p:cNvPr id="1053700" name="Picture 1028" descr="a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7" y="4319588"/>
            <a:ext cx="4783137"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3701" name="Group 1029"/>
          <p:cNvGrpSpPr>
            <a:grpSpLocks/>
          </p:cNvGrpSpPr>
          <p:nvPr/>
        </p:nvGrpSpPr>
        <p:grpSpPr bwMode="auto">
          <a:xfrm>
            <a:off x="6832602" y="4341814"/>
            <a:ext cx="1544637" cy="1601787"/>
            <a:chOff x="4640" y="2628"/>
            <a:chExt cx="1446" cy="1335"/>
          </a:xfrm>
        </p:grpSpPr>
        <p:pic>
          <p:nvPicPr>
            <p:cNvPr id="19464" name="Picture 1030" descr="FeatherTemplate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 y="2628"/>
              <a:ext cx="144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031" descr="pptfeathermode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 y="2628"/>
              <a:ext cx="144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032" descr="pptfeathermodel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 y="2628"/>
              <a:ext cx="144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1033" descr="pptfeathermodel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 y="2628"/>
              <a:ext cx="144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034" descr="pptfeathermodel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0" y="2628"/>
              <a:ext cx="1446"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53707" name="Picture 1035" descr="使用Harr-like特征进行人脸建模"/>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7752" y="4314826"/>
            <a:ext cx="1951037"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8682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37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053701"/>
                                        </p:tgtEl>
                                        <p:attrNameLst>
                                          <p:attrName>style.visibility</p:attrName>
                                        </p:attrNameLst>
                                      </p:cBhvr>
                                      <p:to>
                                        <p:strVal val="visible"/>
                                      </p:to>
                                    </p:set>
                                    <p:anim calcmode="lin" valueType="num">
                                      <p:cBhvr additive="base">
                                        <p:cTn id="11" dur="500" fill="hold"/>
                                        <p:tgtEl>
                                          <p:spTgt spid="1053701"/>
                                        </p:tgtEl>
                                        <p:attrNameLst>
                                          <p:attrName>ppt_x</p:attrName>
                                        </p:attrNameLst>
                                      </p:cBhvr>
                                      <p:tavLst>
                                        <p:tav tm="0">
                                          <p:val>
                                            <p:strVal val="#ppt_x"/>
                                          </p:val>
                                        </p:tav>
                                        <p:tav tm="100000">
                                          <p:val>
                                            <p:strVal val="#ppt_x"/>
                                          </p:val>
                                        </p:tav>
                                      </p:tavLst>
                                    </p:anim>
                                    <p:anim calcmode="lin" valueType="num">
                                      <p:cBhvr additive="base">
                                        <p:cTn id="12" dur="500" fill="hold"/>
                                        <p:tgtEl>
                                          <p:spTgt spid="105370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53707"/>
                                        </p:tgtEl>
                                        <p:attrNameLst>
                                          <p:attrName>style.visibility</p:attrName>
                                        </p:attrNameLst>
                                      </p:cBhvr>
                                      <p:to>
                                        <p:strVal val="visible"/>
                                      </p:to>
                                    </p:set>
                                    <p:anim calcmode="lin" valueType="num">
                                      <p:cBhvr additive="base">
                                        <p:cTn id="15" dur="500" fill="hold"/>
                                        <p:tgtEl>
                                          <p:spTgt spid="1053707"/>
                                        </p:tgtEl>
                                        <p:attrNameLst>
                                          <p:attrName>ppt_x</p:attrName>
                                        </p:attrNameLst>
                                      </p:cBhvr>
                                      <p:tavLst>
                                        <p:tav tm="0">
                                          <p:val>
                                            <p:strVal val="#ppt_x"/>
                                          </p:val>
                                        </p:tav>
                                        <p:tav tm="100000">
                                          <p:val>
                                            <p:strVal val="#ppt_x"/>
                                          </p:val>
                                        </p:tav>
                                      </p:tavLst>
                                    </p:anim>
                                    <p:anim calcmode="lin" valueType="num">
                                      <p:cBhvr additive="base">
                                        <p:cTn id="16" dur="500" fill="hold"/>
                                        <p:tgtEl>
                                          <p:spTgt spid="10537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YOLO</a:t>
            </a:r>
            <a:r>
              <a:rPr lang="zh-CN" altLang="en-US" dirty="0" smtClean="0"/>
              <a:t>：</a:t>
            </a:r>
            <a:r>
              <a:rPr lang="en-US" altLang="zh-CN" dirty="0"/>
              <a:t>You Only Look </a:t>
            </a:r>
            <a:r>
              <a:rPr lang="en-US" altLang="zh-CN" dirty="0" smtClean="0"/>
              <a:t>Once</a:t>
            </a:r>
            <a:endParaRPr kumimoji="1" lang="zh-CN" altLang="en-US" dirty="0"/>
          </a:p>
        </p:txBody>
      </p:sp>
      <p:sp>
        <p:nvSpPr>
          <p:cNvPr id="3" name="内容占位符 2"/>
          <p:cNvSpPr>
            <a:spLocks noGrp="1"/>
          </p:cNvSpPr>
          <p:nvPr>
            <p:ph sz="quarter" idx="10"/>
          </p:nvPr>
        </p:nvSpPr>
        <p:spPr>
          <a:xfrm>
            <a:off x="719767" y="829959"/>
            <a:ext cx="10752465" cy="5594832"/>
          </a:xfrm>
        </p:spPr>
        <p:txBody>
          <a:bodyPr/>
          <a:lstStyle/>
          <a:p>
            <a:r>
              <a:rPr lang="zh-CN" altLang="en-US" dirty="0"/>
              <a:t>将图像划分为网格，在每个网格中预测物体边框</a:t>
            </a:r>
            <a:endParaRPr lang="en-US" altLang="zh-CN" dirty="0"/>
          </a:p>
          <a:p>
            <a:endParaRPr kumimoji="1" lang="zh-CN" altLang="en-US" sz="2400" dirty="0"/>
          </a:p>
        </p:txBody>
      </p:sp>
      <p:pic>
        <p:nvPicPr>
          <p:cNvPr id="82946" name="Picture 2" descr="https://img-blog.csdn.net/201805021853527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065" y="1646013"/>
            <a:ext cx="7076661" cy="447236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45485" y="1354563"/>
            <a:ext cx="2723823" cy="369332"/>
          </a:xfrm>
          <a:prstGeom prst="rect">
            <a:avLst/>
          </a:prstGeom>
        </p:spPr>
        <p:txBody>
          <a:bodyPr wrap="none">
            <a:spAutoFit/>
          </a:bodyPr>
          <a:lstStyle/>
          <a:p>
            <a:r>
              <a:rPr lang="zh-CN" altLang="en-US" dirty="0" smtClean="0">
                <a:solidFill>
                  <a:srgbClr val="333333"/>
                </a:solidFill>
                <a:latin typeface="Microsoft YaHei" charset="-122"/>
                <a:ea typeface="Microsoft YaHei" charset="-122"/>
                <a:cs typeface="Microsoft YaHei" charset="-122"/>
              </a:rPr>
              <a:t>每个边框是目标的置信度</a:t>
            </a:r>
            <a:endParaRPr lang="zh-CN" altLang="en-US" dirty="0">
              <a:latin typeface="Microsoft YaHei" charset="-122"/>
              <a:ea typeface="Microsoft YaHei" charset="-122"/>
              <a:cs typeface="Microsoft YaHei" charset="-122"/>
            </a:endParaRPr>
          </a:p>
        </p:txBody>
      </p:sp>
      <p:sp>
        <p:nvSpPr>
          <p:cNvPr id="5" name="矩形 4"/>
          <p:cNvSpPr/>
          <p:nvPr/>
        </p:nvSpPr>
        <p:spPr>
          <a:xfrm>
            <a:off x="2678533" y="6040492"/>
            <a:ext cx="3185487" cy="369332"/>
          </a:xfrm>
          <a:prstGeom prst="rect">
            <a:avLst/>
          </a:prstGeom>
        </p:spPr>
        <p:txBody>
          <a:bodyPr wrap="none">
            <a:spAutoFit/>
          </a:bodyPr>
          <a:lstStyle/>
          <a:p>
            <a:r>
              <a:rPr lang="zh-CN" altLang="en-US" dirty="0" smtClean="0">
                <a:solidFill>
                  <a:srgbClr val="333333"/>
                </a:solidFill>
                <a:latin typeface="Microsoft YaHei" charset="-122"/>
                <a:ea typeface="Microsoft YaHei" charset="-122"/>
                <a:cs typeface="Microsoft YaHei" charset="-122"/>
              </a:rPr>
              <a:t>边框</a:t>
            </a:r>
            <a:r>
              <a:rPr lang="zh-CN" altLang="en-US" dirty="0">
                <a:solidFill>
                  <a:srgbClr val="333333"/>
                </a:solidFill>
                <a:latin typeface="Microsoft YaHei" charset="-122"/>
                <a:ea typeface="Microsoft YaHei" charset="-122"/>
                <a:cs typeface="Microsoft YaHei" charset="-122"/>
              </a:rPr>
              <a:t>区域在多个类别上的概率</a:t>
            </a:r>
            <a:endParaRPr lang="zh-CN" altLang="en-US" dirty="0">
              <a:latin typeface="Microsoft YaHei" charset="-122"/>
              <a:ea typeface="Microsoft YaHei" charset="-122"/>
              <a:cs typeface="Microsoft YaHei" charset="-122"/>
            </a:endParaRPr>
          </a:p>
        </p:txBody>
      </p:sp>
      <p:sp>
        <p:nvSpPr>
          <p:cNvPr id="7" name="矩形 6"/>
          <p:cNvSpPr/>
          <p:nvPr/>
        </p:nvSpPr>
        <p:spPr>
          <a:xfrm>
            <a:off x="307670" y="6488668"/>
            <a:ext cx="4774512" cy="369332"/>
          </a:xfrm>
          <a:prstGeom prst="rect">
            <a:avLst/>
          </a:prstGeom>
        </p:spPr>
        <p:txBody>
          <a:bodyPr wrap="none">
            <a:spAutoFit/>
          </a:bodyPr>
          <a:lstStyle/>
          <a:p>
            <a:r>
              <a:rPr lang="zh-CN" altLang="en-US" smtClean="0">
                <a:latin typeface="Microsoft YaHei" charset="-122"/>
                <a:ea typeface="Microsoft YaHei" charset="-122"/>
                <a:cs typeface="Microsoft YaHei" charset="-122"/>
              </a:rPr>
              <a:t>代码：https</a:t>
            </a:r>
            <a:r>
              <a:rPr lang="zh-CN" altLang="en-US">
                <a:latin typeface="Microsoft YaHei" charset="-122"/>
                <a:ea typeface="Microsoft YaHei" charset="-122"/>
                <a:cs typeface="Microsoft YaHei" charset="-122"/>
              </a:rPr>
              <a:t>://pjreddie.com/darknet/yolo/</a:t>
            </a:r>
          </a:p>
        </p:txBody>
      </p:sp>
    </p:spTree>
    <p:extLst>
      <p:ext uri="{BB962C8B-B14F-4D97-AF65-F5344CB8AC3E}">
        <p14:creationId xmlns:p14="http://schemas.microsoft.com/office/powerpoint/2010/main" val="623187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YOLO4</a:t>
            </a:r>
            <a:endParaRPr kumimoji="1" lang="zh-CN" altLang="en-US" dirty="0"/>
          </a:p>
        </p:txBody>
      </p:sp>
      <p:sp>
        <p:nvSpPr>
          <p:cNvPr id="3" name="内容占位符 2"/>
          <p:cNvSpPr>
            <a:spLocks noGrp="1"/>
          </p:cNvSpPr>
          <p:nvPr>
            <p:ph sz="quarter" idx="10"/>
          </p:nvPr>
        </p:nvSpPr>
        <p:spPr/>
        <p:txBody>
          <a:bodyPr/>
          <a:lstStyle/>
          <a:p>
            <a:endParaRPr kumimoji="1" lang="zh-CN" altLang="en-US"/>
          </a:p>
        </p:txBody>
      </p:sp>
      <p:sp>
        <p:nvSpPr>
          <p:cNvPr id="5" name="矩形 4"/>
          <p:cNvSpPr/>
          <p:nvPr/>
        </p:nvSpPr>
        <p:spPr>
          <a:xfrm>
            <a:off x="422944" y="6195903"/>
            <a:ext cx="6931128" cy="646331"/>
          </a:xfrm>
          <a:prstGeom prst="rect">
            <a:avLst/>
          </a:prstGeom>
        </p:spPr>
        <p:txBody>
          <a:bodyPr wrap="none">
            <a:spAutoFit/>
          </a:bodyPr>
          <a:lstStyle/>
          <a:p>
            <a:r>
              <a:rPr lang="zh-CN" altLang="tr-TR" b="1" dirty="0"/>
              <a:t>深入浅出</a:t>
            </a:r>
            <a:r>
              <a:rPr lang="tr-TR" altLang="zh-CN" b="1" dirty="0" err="1"/>
              <a:t>Yolo</a:t>
            </a:r>
            <a:r>
              <a:rPr lang="zh-CN" altLang="tr-TR" b="1" dirty="0"/>
              <a:t>系列之</a:t>
            </a:r>
            <a:r>
              <a:rPr lang="tr-TR" altLang="zh-CN" b="1" dirty="0"/>
              <a:t>Yolov3&amp;Yolov4&amp;Yolov5</a:t>
            </a:r>
            <a:r>
              <a:rPr lang="zh-CN" altLang="tr-TR" b="1" dirty="0"/>
              <a:t>核心基础知识完整讲解</a:t>
            </a:r>
          </a:p>
          <a:p>
            <a:r>
              <a:rPr lang="zh-CN" altLang="en-US" dirty="0" smtClean="0"/>
              <a:t>https</a:t>
            </a:r>
            <a:r>
              <a:rPr lang="zh-CN" altLang="en-US" dirty="0"/>
              <a:t>://zhuanlan.zhihu.com/p/143747206</a:t>
            </a:r>
          </a:p>
        </p:txBody>
      </p:sp>
      <p:pic>
        <p:nvPicPr>
          <p:cNvPr id="79876" name="Picture 4" descr="https://pic4.zhimg.com/80/v2-88544afd1a5b01b17f53623a0fda01db_144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1113"/>
            <a:ext cx="12026348" cy="48522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文本框 3"/>
              <p:cNvSpPr txBox="1"/>
              <p:nvPr/>
            </p:nvSpPr>
            <p:spPr>
              <a:xfrm>
                <a:off x="9434545" y="4615064"/>
                <a:ext cx="2255810" cy="1384995"/>
              </a:xfrm>
              <a:prstGeom prst="rect">
                <a:avLst/>
              </a:prstGeom>
              <a:solidFill>
                <a:srgbClr val="FFFFFF"/>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solidFill>
                            <a:srgbClr val="09405E"/>
                          </a:solidFill>
                          <a:latin typeface="Microsoft YaHei" charset="-122"/>
                          <a:ea typeface="Microsoft YaHei" charset="-122"/>
                          <a:cs typeface="Microsoft YaHei" charset="-122"/>
                        </a:rPr>
                        <m:t>255=</m:t>
                      </m:r>
                      <m:d>
                        <m:dPr>
                          <m:ctrlPr>
                            <a:rPr kumimoji="1" lang="is-IS" altLang="zh-CN" b="0" i="1" smtClean="0">
                              <a:solidFill>
                                <a:srgbClr val="09405E"/>
                              </a:solidFill>
                              <a:latin typeface="Microsoft YaHei" charset="-122"/>
                              <a:ea typeface="Microsoft YaHei" charset="-122"/>
                              <a:cs typeface="Microsoft YaHei" charset="-122"/>
                            </a:rPr>
                          </m:ctrlPr>
                        </m:dPr>
                        <m:e>
                          <m:r>
                            <a:rPr kumimoji="1" lang="en-US" altLang="zh-CN" b="0" i="1" smtClean="0">
                              <a:solidFill>
                                <a:srgbClr val="09405E"/>
                              </a:solidFill>
                              <a:latin typeface="Microsoft YaHei" charset="-122"/>
                              <a:ea typeface="Microsoft YaHei" charset="-122"/>
                              <a:cs typeface="Microsoft YaHei" charset="-122"/>
                            </a:rPr>
                            <m:t>1+4+8</m:t>
                          </m:r>
                        </m:e>
                      </m:d>
                      <m:r>
                        <a:rPr kumimoji="1" lang="is-IS" altLang="zh-CN" b="0" i="1" smtClean="0">
                          <a:solidFill>
                            <a:srgbClr val="09405E"/>
                          </a:solidFill>
                          <a:latin typeface="Microsoft YaHei" charset="-122"/>
                          <a:ea typeface="Microsoft YaHei" charset="-122"/>
                          <a:cs typeface="Microsoft YaHei" charset="-122"/>
                        </a:rPr>
                        <m:t>×</m:t>
                      </m:r>
                      <m:r>
                        <a:rPr kumimoji="1" lang="en-US" altLang="zh-CN" b="0" i="1" smtClean="0">
                          <a:solidFill>
                            <a:srgbClr val="09405E"/>
                          </a:solidFill>
                          <a:latin typeface="Microsoft YaHei" charset="-122"/>
                          <a:ea typeface="Microsoft YaHei" charset="-122"/>
                          <a:cs typeface="Microsoft YaHei" charset="-122"/>
                        </a:rPr>
                        <m:t>3</m:t>
                      </m:r>
                    </m:oMath>
                  </m:oMathPara>
                </a14:m>
                <a:endParaRPr kumimoji="1" lang="en-US" altLang="zh-CN" b="0" dirty="0" smtClean="0">
                  <a:solidFill>
                    <a:srgbClr val="09405E"/>
                  </a:solidFill>
                  <a:latin typeface="Microsoft YaHei" charset="-122"/>
                  <a:ea typeface="Microsoft YaHei" charset="-122"/>
                  <a:cs typeface="Microsoft YaHei" charset="-122"/>
                </a:endParaRPr>
              </a:p>
              <a:p>
                <a:r>
                  <a:rPr kumimoji="1" lang="zh-CN" altLang="en-US" dirty="0" smtClean="0">
                    <a:solidFill>
                      <a:srgbClr val="09405E"/>
                    </a:solidFill>
                    <a:latin typeface="Microsoft YaHei" charset="-122"/>
                    <a:ea typeface="Microsoft YaHei" charset="-122"/>
                    <a:cs typeface="Microsoft YaHei" charset="-122"/>
                  </a:rPr>
                  <a:t>每个</a:t>
                </a:r>
                <a:r>
                  <a:rPr kumimoji="1" lang="en-US" altLang="zh-CN" dirty="0" smtClean="0">
                    <a:solidFill>
                      <a:srgbClr val="09405E"/>
                    </a:solidFill>
                    <a:latin typeface="Microsoft YaHei" charset="-122"/>
                    <a:ea typeface="Microsoft YaHei" charset="-122"/>
                    <a:cs typeface="Microsoft YaHei" charset="-122"/>
                  </a:rPr>
                  <a:t>grid</a:t>
                </a:r>
                <a:r>
                  <a:rPr kumimoji="1" lang="zh-CN" altLang="en-US" dirty="0" smtClean="0">
                    <a:solidFill>
                      <a:srgbClr val="09405E"/>
                    </a:solidFill>
                    <a:latin typeface="Microsoft YaHei" charset="-122"/>
                    <a:ea typeface="Microsoft YaHei" charset="-122"/>
                    <a:cs typeface="Microsoft YaHei" charset="-122"/>
                  </a:rPr>
                  <a:t>最多</a:t>
                </a:r>
                <a:r>
                  <a:rPr kumimoji="1" lang="en-US" altLang="zh-CN" dirty="0" smtClean="0">
                    <a:solidFill>
                      <a:srgbClr val="09405E"/>
                    </a:solidFill>
                    <a:latin typeface="Microsoft YaHei" charset="-122"/>
                    <a:ea typeface="Microsoft YaHei" charset="-122"/>
                    <a:cs typeface="Microsoft YaHei" charset="-122"/>
                  </a:rPr>
                  <a:t>3</a:t>
                </a:r>
                <a:r>
                  <a:rPr kumimoji="1" lang="zh-CN" altLang="en-US" dirty="0" smtClean="0">
                    <a:solidFill>
                      <a:srgbClr val="09405E"/>
                    </a:solidFill>
                    <a:latin typeface="Microsoft YaHei" charset="-122"/>
                    <a:ea typeface="Microsoft YaHei" charset="-122"/>
                    <a:cs typeface="Microsoft YaHei" charset="-122"/>
                  </a:rPr>
                  <a:t>个目标</a:t>
                </a:r>
                <a:endParaRPr kumimoji="1" lang="en-US" altLang="zh-CN" dirty="0" smtClean="0">
                  <a:solidFill>
                    <a:srgbClr val="09405E"/>
                  </a:solidFill>
                  <a:latin typeface="Microsoft YaHei" charset="-122"/>
                  <a:ea typeface="Microsoft YaHei" charset="-122"/>
                  <a:cs typeface="Microsoft YaHei" charset="-122"/>
                </a:endParaRPr>
              </a:p>
              <a:p>
                <a:r>
                  <a:rPr kumimoji="1" lang="en-US" altLang="zh-CN" dirty="0" smtClean="0">
                    <a:solidFill>
                      <a:srgbClr val="09405E"/>
                    </a:solidFill>
                    <a:latin typeface="Microsoft YaHei" charset="-122"/>
                    <a:ea typeface="Microsoft YaHei" charset="-122"/>
                    <a:cs typeface="Microsoft YaHei" charset="-122"/>
                  </a:rPr>
                  <a:t>1:</a:t>
                </a:r>
                <a:r>
                  <a:rPr kumimoji="1" lang="zh-CN" altLang="en-US" dirty="0" smtClean="0">
                    <a:solidFill>
                      <a:srgbClr val="09405E"/>
                    </a:solidFill>
                    <a:latin typeface="Microsoft YaHei" charset="-122"/>
                    <a:ea typeface="Microsoft YaHei" charset="-122"/>
                    <a:cs typeface="Microsoft YaHei" charset="-122"/>
                  </a:rPr>
                  <a:t> 有目标的置信度</a:t>
                </a:r>
                <a:endParaRPr kumimoji="1" lang="en-US" altLang="zh-CN" dirty="0" smtClean="0">
                  <a:solidFill>
                    <a:srgbClr val="09405E"/>
                  </a:solidFill>
                  <a:latin typeface="Microsoft YaHei" charset="-122"/>
                  <a:ea typeface="Microsoft YaHei" charset="-122"/>
                  <a:cs typeface="Microsoft YaHei" charset="-122"/>
                </a:endParaRPr>
              </a:p>
              <a:p>
                <a:r>
                  <a:rPr kumimoji="1" lang="en-US" altLang="zh-CN" dirty="0" smtClean="0">
                    <a:solidFill>
                      <a:srgbClr val="09405E"/>
                    </a:solidFill>
                    <a:latin typeface="Microsoft YaHei" charset="-122"/>
                    <a:ea typeface="Microsoft YaHei" charset="-122"/>
                    <a:cs typeface="Microsoft YaHei" charset="-122"/>
                  </a:rPr>
                  <a:t>4:</a:t>
                </a:r>
                <a:r>
                  <a:rPr kumimoji="1" lang="zh-CN" altLang="en-US" dirty="0" smtClean="0">
                    <a:solidFill>
                      <a:srgbClr val="09405E"/>
                    </a:solidFill>
                    <a:latin typeface="Microsoft YaHei" charset="-122"/>
                    <a:ea typeface="Microsoft YaHei" charset="-122"/>
                    <a:cs typeface="Microsoft YaHei" charset="-122"/>
                  </a:rPr>
                  <a:t> 目标 的位置</a:t>
                </a:r>
                <a:endParaRPr kumimoji="1" lang="en-US" altLang="zh-CN" dirty="0" smtClean="0">
                  <a:solidFill>
                    <a:srgbClr val="09405E"/>
                  </a:solidFill>
                  <a:latin typeface="Microsoft YaHei" charset="-122"/>
                  <a:ea typeface="Microsoft YaHei" charset="-122"/>
                  <a:cs typeface="Microsoft YaHei" charset="-122"/>
                </a:endParaRPr>
              </a:p>
              <a:p>
                <a:r>
                  <a:rPr kumimoji="1" lang="en-US" altLang="zh-CN" dirty="0" smtClean="0">
                    <a:solidFill>
                      <a:srgbClr val="09405E"/>
                    </a:solidFill>
                    <a:latin typeface="Microsoft YaHei" charset="-122"/>
                    <a:ea typeface="Microsoft YaHei" charset="-122"/>
                    <a:cs typeface="Microsoft YaHei" charset="-122"/>
                  </a:rPr>
                  <a:t>80:</a:t>
                </a:r>
                <a:r>
                  <a:rPr kumimoji="1" lang="zh-CN" altLang="en-US" dirty="0" smtClean="0">
                    <a:solidFill>
                      <a:srgbClr val="09405E"/>
                    </a:solidFill>
                    <a:latin typeface="Microsoft YaHei" charset="-122"/>
                    <a:ea typeface="Microsoft YaHei" charset="-122"/>
                    <a:cs typeface="Microsoft YaHei" charset="-122"/>
                  </a:rPr>
                  <a:t> </a:t>
                </a:r>
                <a:r>
                  <a:rPr kumimoji="1" lang="en-US" altLang="zh-CN" dirty="0" smtClean="0">
                    <a:solidFill>
                      <a:srgbClr val="09405E"/>
                    </a:solidFill>
                    <a:latin typeface="Microsoft YaHei" charset="-122"/>
                    <a:ea typeface="Microsoft YaHei" charset="-122"/>
                    <a:cs typeface="Microsoft YaHei" charset="-122"/>
                  </a:rPr>
                  <a:t>80</a:t>
                </a:r>
                <a:r>
                  <a:rPr kumimoji="1" lang="zh-CN" altLang="en-US" dirty="0" smtClean="0">
                    <a:solidFill>
                      <a:srgbClr val="09405E"/>
                    </a:solidFill>
                    <a:latin typeface="Microsoft YaHei" charset="-122"/>
                    <a:ea typeface="Microsoft YaHei" charset="-122"/>
                    <a:cs typeface="Microsoft YaHei" charset="-122"/>
                  </a:rPr>
                  <a:t>个类别的目标</a:t>
                </a:r>
                <a:endParaRPr kumimoji="1" lang="zh-CN" altLang="en-US" dirty="0">
                  <a:solidFill>
                    <a:srgbClr val="09405E"/>
                  </a:solidFill>
                  <a:latin typeface="Microsoft YaHei" charset="-122"/>
                  <a:ea typeface="Microsoft YaHei" charset="-122"/>
                  <a:cs typeface="Microsoft YaHei"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9434545" y="4615064"/>
                <a:ext cx="2255810" cy="1384995"/>
              </a:xfrm>
              <a:prstGeom prst="rect">
                <a:avLst/>
              </a:prstGeom>
              <a:blipFill rotWithShape="0">
                <a:blip r:embed="rId3"/>
                <a:stretch>
                  <a:fillRect l="-6486" r="-3514" b="-9692"/>
                </a:stretch>
              </a:blipFill>
            </p:spPr>
            <p:txBody>
              <a:bodyPr/>
              <a:lstStyle/>
              <a:p>
                <a:r>
                  <a:rPr lang="zh-CN" altLang="en-US">
                    <a:noFill/>
                  </a:rPr>
                  <a:t> </a:t>
                </a:r>
              </a:p>
            </p:txBody>
          </p:sp>
        </mc:Fallback>
      </mc:AlternateContent>
      <p:sp>
        <p:nvSpPr>
          <p:cNvPr id="6" name="矩形 5"/>
          <p:cNvSpPr/>
          <p:nvPr/>
        </p:nvSpPr>
        <p:spPr>
          <a:xfrm>
            <a:off x="2672669" y="2430776"/>
            <a:ext cx="2813731" cy="338554"/>
          </a:xfrm>
          <a:prstGeom prst="rect">
            <a:avLst/>
          </a:prstGeom>
        </p:spPr>
        <p:txBody>
          <a:bodyPr wrap="square">
            <a:spAutoFit/>
          </a:bodyPr>
          <a:lstStyle/>
          <a:p>
            <a:r>
              <a:rPr lang="en-US" altLang="zh-CN" sz="1600" dirty="0">
                <a:solidFill>
                  <a:srgbClr val="121212"/>
                </a:solidFill>
                <a:latin typeface="-apple-system" charset="0"/>
              </a:rPr>
              <a:t>1×1</a:t>
            </a:r>
            <a:r>
              <a:rPr lang="zh-CN" altLang="en-US" sz="1600" dirty="0">
                <a:solidFill>
                  <a:srgbClr val="121212"/>
                </a:solidFill>
                <a:latin typeface="-apple-system" charset="0"/>
              </a:rPr>
              <a:t>，</a:t>
            </a:r>
            <a:r>
              <a:rPr lang="en-US" altLang="zh-CN" sz="1600" dirty="0">
                <a:solidFill>
                  <a:srgbClr val="121212"/>
                </a:solidFill>
                <a:latin typeface="-apple-system" charset="0"/>
              </a:rPr>
              <a:t>5×5</a:t>
            </a:r>
            <a:r>
              <a:rPr lang="zh-CN" altLang="en-US" sz="1600" dirty="0">
                <a:solidFill>
                  <a:srgbClr val="121212"/>
                </a:solidFill>
                <a:latin typeface="-apple-system" charset="0"/>
              </a:rPr>
              <a:t>，</a:t>
            </a:r>
            <a:r>
              <a:rPr lang="en-US" altLang="zh-CN" sz="1600" dirty="0">
                <a:solidFill>
                  <a:srgbClr val="121212"/>
                </a:solidFill>
                <a:latin typeface="-apple-system" charset="0"/>
              </a:rPr>
              <a:t>9×9</a:t>
            </a:r>
            <a:r>
              <a:rPr lang="zh-CN" altLang="en-US" sz="1600" dirty="0">
                <a:solidFill>
                  <a:srgbClr val="121212"/>
                </a:solidFill>
                <a:latin typeface="-apple-system" charset="0"/>
              </a:rPr>
              <a:t>，</a:t>
            </a:r>
            <a:r>
              <a:rPr lang="en-US" altLang="zh-CN" sz="1600" dirty="0" smtClean="0">
                <a:solidFill>
                  <a:srgbClr val="121212"/>
                </a:solidFill>
                <a:latin typeface="-apple-system" charset="0"/>
              </a:rPr>
              <a:t>13×13</a:t>
            </a:r>
            <a:endParaRPr lang="zh-CN" altLang="en-US" sz="1600" dirty="0"/>
          </a:p>
        </p:txBody>
      </p:sp>
      <p:sp>
        <p:nvSpPr>
          <p:cNvPr id="7" name="矩形 6"/>
          <p:cNvSpPr/>
          <p:nvPr/>
        </p:nvSpPr>
        <p:spPr>
          <a:xfrm>
            <a:off x="2549680" y="3581732"/>
            <a:ext cx="954107" cy="276999"/>
          </a:xfrm>
          <a:prstGeom prst="rect">
            <a:avLst/>
          </a:prstGeom>
        </p:spPr>
        <p:txBody>
          <a:bodyPr wrap="none">
            <a:spAutoFit/>
          </a:bodyPr>
          <a:lstStyle/>
          <a:p>
            <a:r>
              <a:rPr lang="zh-CN" altLang="en-US" sz="1200">
                <a:solidFill>
                  <a:srgbClr val="121212"/>
                </a:solidFill>
                <a:latin typeface="Microsoft YaHei" charset="-122"/>
                <a:ea typeface="Microsoft YaHei" charset="-122"/>
                <a:cs typeface="Microsoft YaHei" charset="-122"/>
              </a:rPr>
              <a:t>多尺度融合</a:t>
            </a:r>
            <a:endParaRPr lang="zh-CN" altLang="en-US"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926126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SSD</a:t>
            </a:r>
            <a:r>
              <a:rPr kumimoji="1" lang="zh-CN" altLang="en-US" dirty="0" smtClean="0"/>
              <a:t>：</a:t>
            </a:r>
            <a:r>
              <a:rPr lang="en-US" altLang="zh-CN" dirty="0"/>
              <a:t>Single Shot </a:t>
            </a:r>
            <a:r>
              <a:rPr lang="en-US" altLang="zh-CN" dirty="0" err="1"/>
              <a:t>MultiBox</a:t>
            </a:r>
            <a:r>
              <a:rPr lang="en-US" altLang="zh-CN" dirty="0"/>
              <a:t> Detector</a:t>
            </a:r>
            <a:endParaRPr kumimoji="1" lang="zh-CN" altLang="en-US" dirty="0"/>
          </a:p>
        </p:txBody>
      </p:sp>
      <p:sp>
        <p:nvSpPr>
          <p:cNvPr id="3" name="内容占位符 2"/>
          <p:cNvSpPr>
            <a:spLocks noGrp="1"/>
          </p:cNvSpPr>
          <p:nvPr>
            <p:ph sz="quarter" idx="10"/>
          </p:nvPr>
        </p:nvSpPr>
        <p:spPr/>
        <p:txBody>
          <a:bodyPr/>
          <a:lstStyle/>
          <a:p>
            <a:r>
              <a:rPr lang="en-US" altLang="zh-CN" dirty="0" smtClean="0"/>
              <a:t>SSD</a:t>
            </a:r>
            <a:r>
              <a:rPr lang="zh-CN" altLang="en-US" dirty="0" smtClean="0"/>
              <a:t>：</a:t>
            </a:r>
            <a:endParaRPr lang="en-US" altLang="zh-CN" dirty="0" smtClean="0"/>
          </a:p>
          <a:p>
            <a:pPr marL="800100" lvl="1" indent="-342900">
              <a:buFont typeface="Wingdings" charset="2"/>
              <a:buChar char="n"/>
            </a:pPr>
            <a:r>
              <a:rPr lang="zh-CN" altLang="en-US" sz="2800" dirty="0" smtClean="0"/>
              <a:t>网</a:t>
            </a:r>
            <a:r>
              <a:rPr lang="zh-CN" altLang="en-US" sz="2800" dirty="0"/>
              <a:t>格式</a:t>
            </a:r>
            <a:r>
              <a:rPr lang="zh-CN" altLang="en-US" sz="2800" dirty="0" smtClean="0"/>
              <a:t>检测：类似</a:t>
            </a:r>
            <a:r>
              <a:rPr lang="en-US" altLang="zh-CN" sz="2800" dirty="0" smtClean="0"/>
              <a:t>YOLO</a:t>
            </a:r>
          </a:p>
          <a:p>
            <a:pPr marL="800100" lvl="1" indent="-342900">
              <a:buFont typeface="Wingdings" charset="2"/>
              <a:buChar char="n"/>
            </a:pPr>
            <a:r>
              <a:rPr lang="en-US" altLang="zh-CN" sz="2800" dirty="0" smtClean="0"/>
              <a:t>Anchor</a:t>
            </a:r>
            <a:r>
              <a:rPr lang="zh-CN" altLang="en-US" sz="2800" dirty="0" smtClean="0"/>
              <a:t>：不同</a:t>
            </a:r>
            <a:r>
              <a:rPr lang="zh-CN" altLang="en-US" sz="2800" dirty="0"/>
              <a:t>长宽比的</a:t>
            </a:r>
            <a:r>
              <a:rPr lang="zh-CN" altLang="en-US" sz="2800" dirty="0" smtClean="0"/>
              <a:t>物体框</a:t>
            </a:r>
            <a:endParaRPr lang="en-US" altLang="zh-CN" sz="2800" dirty="0" smtClean="0"/>
          </a:p>
          <a:p>
            <a:pPr marL="800100" lvl="1" indent="-342900">
              <a:buFont typeface="Wingdings" charset="2"/>
              <a:buChar char="n"/>
            </a:pPr>
            <a:r>
              <a:rPr lang="zh-CN" altLang="en-US" sz="2800" dirty="0" smtClean="0"/>
              <a:t>多尺度</a:t>
            </a:r>
            <a:r>
              <a:rPr lang="zh-CN" altLang="en-US" sz="2800" dirty="0"/>
              <a:t>：</a:t>
            </a:r>
            <a:r>
              <a:rPr lang="zh-CN" altLang="en-US" sz="2800" dirty="0" smtClean="0"/>
              <a:t>在</a:t>
            </a:r>
            <a:r>
              <a:rPr lang="zh-CN" altLang="en-US" sz="2800" dirty="0"/>
              <a:t>不同尺度的特征图上进行预测 </a:t>
            </a:r>
          </a:p>
          <a:p>
            <a:endParaRPr kumimoji="1" lang="zh-CN" altLang="en-US" dirty="0"/>
          </a:p>
        </p:txBody>
      </p:sp>
      <p:pic>
        <p:nvPicPr>
          <p:cNvPr id="80898" name="Picture 2" descr="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167" y="3152776"/>
            <a:ext cx="9110111" cy="338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8178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hard negative mining</a:t>
            </a:r>
            <a:endParaRPr kumimoji="1" lang="zh-CN" altLang="en-US" dirty="0"/>
          </a:p>
        </p:txBody>
      </p:sp>
      <p:sp>
        <p:nvSpPr>
          <p:cNvPr id="3" name="内容占位符 2"/>
          <p:cNvSpPr>
            <a:spLocks noGrp="1"/>
          </p:cNvSpPr>
          <p:nvPr>
            <p:ph sz="quarter" idx="10"/>
          </p:nvPr>
        </p:nvSpPr>
        <p:spPr>
          <a:xfrm>
            <a:off x="630237" y="1147763"/>
            <a:ext cx="10978667" cy="5237271"/>
          </a:xfrm>
        </p:spPr>
        <p:txBody>
          <a:bodyPr/>
          <a:lstStyle/>
          <a:p>
            <a:r>
              <a:rPr kumimoji="1" lang="en-US" altLang="zh-CN" dirty="0" smtClean="0"/>
              <a:t> </a:t>
            </a:r>
            <a:r>
              <a:rPr lang="zh-CN" altLang="en-US" dirty="0" smtClean="0"/>
              <a:t>极度</a:t>
            </a:r>
            <a:r>
              <a:rPr lang="zh-CN" altLang="en-US" dirty="0"/>
              <a:t>不平衡的正负样本比例，</a:t>
            </a:r>
            <a:r>
              <a:rPr lang="en-US" altLang="zh-CN" dirty="0"/>
              <a:t>anchor</a:t>
            </a:r>
            <a:r>
              <a:rPr lang="zh-CN" altLang="en-US" dirty="0"/>
              <a:t>近似于</a:t>
            </a:r>
            <a:r>
              <a:rPr lang="en-US" altLang="zh-CN" dirty="0"/>
              <a:t>sliding window</a:t>
            </a:r>
            <a:r>
              <a:rPr lang="zh-CN" altLang="en-US" dirty="0"/>
              <a:t>的方式使正负样本比例接近</a:t>
            </a:r>
            <a:r>
              <a:rPr lang="en-US" altLang="zh-CN" dirty="0"/>
              <a:t>1:1000</a:t>
            </a:r>
            <a:r>
              <a:rPr lang="zh-CN" altLang="en-US" dirty="0"/>
              <a:t>，且绝大部分负样本都是容易</a:t>
            </a:r>
            <a:r>
              <a:rPr lang="zh-CN" altLang="en-US" dirty="0" smtClean="0"/>
              <a:t>样本。</a:t>
            </a:r>
            <a:endParaRPr lang="en-US" altLang="zh-CN" dirty="0"/>
          </a:p>
          <a:p>
            <a:pPr marL="0" indent="0">
              <a:buNone/>
            </a:pPr>
            <a:endParaRPr lang="zh-CN" altLang="en-US" dirty="0" smtClean="0"/>
          </a:p>
          <a:p>
            <a:r>
              <a:rPr lang="zh-CN" altLang="en-US" dirty="0" smtClean="0"/>
              <a:t> 上述</a:t>
            </a:r>
            <a:r>
              <a:rPr lang="zh-CN" altLang="en-US" dirty="0"/>
              <a:t>问题导致梯度被容易样本主导的问题，容易样本的损失虽然很低但数量众多，对总损失依旧有较大</a:t>
            </a:r>
            <a:r>
              <a:rPr lang="zh-CN" altLang="en-US" dirty="0" smtClean="0"/>
              <a:t>贡献。</a:t>
            </a:r>
            <a:endParaRPr lang="en-US" altLang="zh-CN" dirty="0" smtClean="0"/>
          </a:p>
          <a:p>
            <a:endParaRPr lang="en-US" altLang="zh-CN" dirty="0"/>
          </a:p>
          <a:p>
            <a:r>
              <a:rPr lang="en-US" altLang="zh-CN" dirty="0" smtClean="0"/>
              <a:t> two-stage</a:t>
            </a:r>
            <a:r>
              <a:rPr lang="zh-CN" altLang="en-US" dirty="0" smtClean="0"/>
              <a:t>方法中，第二步会对负</a:t>
            </a:r>
            <a:r>
              <a:rPr dirty="0" smtClean="0"/>
              <a:t>proposals</a:t>
            </a:r>
            <a:r>
              <a:rPr lang="zh-CN" altLang="en-US" dirty="0" smtClean="0"/>
              <a:t>进行采样</a:t>
            </a:r>
          </a:p>
          <a:p>
            <a:r>
              <a:rPr lang="zh-CN" altLang="en-US" dirty="0" smtClean="0"/>
              <a:t> </a:t>
            </a:r>
            <a:r>
              <a:rPr dirty="0" smtClean="0"/>
              <a:t>SSD</a:t>
            </a:r>
            <a:r>
              <a:rPr lang="zh-CN" altLang="en-US" dirty="0" smtClean="0"/>
              <a:t>对负样本的损失进行排序，选择损失最高</a:t>
            </a:r>
            <a:r>
              <a:rPr dirty="0" smtClean="0"/>
              <a:t>(</a:t>
            </a:r>
            <a:r>
              <a:rPr lang="zh-CN" altLang="en-US" dirty="0" smtClean="0"/>
              <a:t>最难</a:t>
            </a:r>
            <a:r>
              <a:rPr dirty="0" smtClean="0"/>
              <a:t>)</a:t>
            </a:r>
            <a:r>
              <a:rPr lang="zh-CN" altLang="en-US" dirty="0" smtClean="0"/>
              <a:t>的那些负样本参与训练，使得正负样本比例为</a:t>
            </a:r>
            <a:r>
              <a:rPr dirty="0" smtClean="0"/>
              <a:t>1:3</a:t>
            </a:r>
            <a:r>
              <a:rPr lang="zh-CN" altLang="en-US" dirty="0" smtClean="0"/>
              <a:t>。</a:t>
            </a:r>
            <a:endParaRPr kumimoji="1" lang="en-US" altLang="zh-CN" dirty="0"/>
          </a:p>
          <a:p>
            <a:pPr marL="0" indent="0">
              <a:buNone/>
            </a:pPr>
            <a:endParaRPr lang="zh-CN" altLang="en-US" dirty="0"/>
          </a:p>
          <a:p>
            <a:pPr marL="0" indent="0">
              <a:buNone/>
            </a:pPr>
            <a:endParaRPr kumimoji="1" lang="en-US" altLang="zh-CN" dirty="0"/>
          </a:p>
        </p:txBody>
      </p:sp>
    </p:spTree>
    <p:extLst>
      <p:ext uri="{BB962C8B-B14F-4D97-AF65-F5344CB8AC3E}">
        <p14:creationId xmlns:p14="http://schemas.microsoft.com/office/powerpoint/2010/main" val="10220004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Focal</a:t>
            </a:r>
            <a:r>
              <a:rPr lang="zh-CN" altLang="en-US" dirty="0" smtClean="0"/>
              <a:t> </a:t>
            </a:r>
            <a:r>
              <a:rPr lang="en-US" altLang="zh-CN" dirty="0"/>
              <a:t>Loss</a:t>
            </a:r>
            <a:endParaRPr lang="zh-CN" altLang="en-US" dirty="0"/>
          </a:p>
        </p:txBody>
      </p:sp>
      <p:sp>
        <p:nvSpPr>
          <p:cNvPr id="3" name="内容占位符 2"/>
          <p:cNvSpPr>
            <a:spLocks noGrp="1"/>
          </p:cNvSpPr>
          <p:nvPr>
            <p:ph sz="quarter" idx="10"/>
          </p:nvPr>
        </p:nvSpPr>
        <p:spPr/>
        <p:txBody>
          <a:bodyPr/>
          <a:lstStyle/>
          <a:p>
            <a:pPr>
              <a:buFont typeface="Wingdings" charset="2"/>
              <a:buChar char="n"/>
            </a:pPr>
            <a:r>
              <a:rPr lang="zh-CN" altLang="en-US" dirty="0" smtClean="0">
                <a:latin typeface="Microsoft YaHei" charset="-122"/>
                <a:ea typeface="Microsoft YaHei" charset="-122"/>
                <a:cs typeface="Microsoft YaHei" charset="-122"/>
              </a:rPr>
              <a:t>问题</a:t>
            </a:r>
            <a:endParaRPr lang="en-US" altLang="zh-CN" dirty="0">
              <a:latin typeface="Microsoft YaHei" charset="-122"/>
              <a:ea typeface="Microsoft YaHei" charset="-122"/>
              <a:cs typeface="Microsoft YaHei" charset="-122"/>
            </a:endParaRPr>
          </a:p>
          <a:p>
            <a:pPr marL="800100" lvl="1" indent="-342900">
              <a:buFont typeface="Wingdings" charset="2"/>
              <a:buChar char="n"/>
            </a:pPr>
            <a:r>
              <a:rPr lang="zh-CN" altLang="en-US" sz="2800" dirty="0" smtClean="0">
                <a:latin typeface="Microsoft YaHei" charset="-122"/>
                <a:ea typeface="Microsoft YaHei" charset="-122"/>
                <a:cs typeface="Microsoft YaHei" charset="-122"/>
              </a:rPr>
              <a:t>单</a:t>
            </a:r>
            <a:r>
              <a:rPr lang="zh-CN" altLang="en-US" sz="2800" dirty="0">
                <a:latin typeface="Microsoft YaHei" charset="-122"/>
                <a:ea typeface="Microsoft YaHei" charset="-122"/>
                <a:cs typeface="Microsoft YaHei" charset="-122"/>
              </a:rPr>
              <a:t>阶段检测器在精度上通常落后于两阶段</a:t>
            </a:r>
            <a:r>
              <a:rPr lang="zh-CN" altLang="en-US" sz="2800" dirty="0" smtClean="0">
                <a:latin typeface="Microsoft YaHei" charset="-122"/>
                <a:ea typeface="Microsoft YaHei" charset="-122"/>
                <a:cs typeface="Microsoft YaHei" charset="-122"/>
              </a:rPr>
              <a:t>检测器</a:t>
            </a:r>
            <a:endParaRPr lang="en-US" altLang="zh-CN" sz="2800" dirty="0" smtClean="0">
              <a:latin typeface="Microsoft YaHei" charset="-122"/>
              <a:ea typeface="Microsoft YaHei" charset="-122"/>
              <a:cs typeface="Microsoft YaHei" charset="-122"/>
            </a:endParaRPr>
          </a:p>
          <a:p>
            <a:pPr marL="800100" lvl="1" indent="-342900">
              <a:buFont typeface="Wingdings" charset="2"/>
              <a:buChar char="n"/>
            </a:pPr>
            <a:r>
              <a:rPr lang="zh-CN" altLang="en-US" sz="2800" dirty="0" smtClean="0">
                <a:latin typeface="Microsoft YaHei" charset="-122"/>
                <a:ea typeface="Microsoft YaHei" charset="-122"/>
                <a:cs typeface="Microsoft YaHei" charset="-122"/>
              </a:rPr>
              <a:t>主要原因</a:t>
            </a:r>
            <a:r>
              <a:rPr lang="zh-CN" altLang="en-US" sz="2800" dirty="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样本</a:t>
            </a:r>
            <a:r>
              <a:rPr lang="zh-CN" altLang="en-US" sz="2800" dirty="0">
                <a:latin typeface="Microsoft YaHei" charset="-122"/>
                <a:ea typeface="Microsoft YaHei" charset="-122"/>
                <a:cs typeface="Microsoft YaHei" charset="-122"/>
              </a:rPr>
              <a:t>不平衡 </a:t>
            </a:r>
            <a:endParaRPr lang="en-US" altLang="zh-CN" sz="2800" dirty="0" smtClean="0">
              <a:latin typeface="Microsoft YaHei" charset="-122"/>
              <a:ea typeface="Microsoft YaHei" charset="-122"/>
              <a:cs typeface="Microsoft YaHei" charset="-122"/>
            </a:endParaRPr>
          </a:p>
          <a:p>
            <a:pPr marL="1257300" lvl="2" indent="-342900">
              <a:buFont typeface="Wingdings" charset="2"/>
              <a:buChar char="n"/>
            </a:pPr>
            <a:r>
              <a:rPr lang="zh-CN" altLang="en-US" sz="2800" dirty="0" smtClean="0">
                <a:solidFill>
                  <a:srgbClr val="09405E"/>
                </a:solidFill>
                <a:latin typeface="Microsoft YaHei" charset="-122"/>
                <a:ea typeface="Microsoft YaHei" charset="-122"/>
                <a:cs typeface="Microsoft YaHei" charset="-122"/>
              </a:rPr>
              <a:t>背景</a:t>
            </a:r>
            <a:r>
              <a:rPr lang="zh-CN" altLang="en-US" sz="2800" dirty="0">
                <a:solidFill>
                  <a:srgbClr val="09405E"/>
                </a:solidFill>
                <a:latin typeface="Microsoft YaHei" charset="-122"/>
                <a:ea typeface="Microsoft YaHei" charset="-122"/>
                <a:cs typeface="Microsoft YaHei" charset="-122"/>
              </a:rPr>
              <a:t>区域远多于物体区域 </a:t>
            </a:r>
            <a:endParaRPr lang="en-US" altLang="zh-CN" sz="2800" dirty="0" smtClean="0">
              <a:solidFill>
                <a:srgbClr val="09405E"/>
              </a:solidFill>
              <a:latin typeface="Microsoft YaHei" charset="-122"/>
              <a:ea typeface="Microsoft YaHei" charset="-122"/>
              <a:cs typeface="Microsoft YaHei" charset="-122"/>
            </a:endParaRPr>
          </a:p>
          <a:p>
            <a:pPr marL="1257300" lvl="2" indent="-342900">
              <a:buFont typeface="Wingdings" charset="2"/>
              <a:buChar char="n"/>
            </a:pPr>
            <a:r>
              <a:rPr lang="zh-CN" altLang="en-US" sz="2800" dirty="0" smtClean="0">
                <a:solidFill>
                  <a:srgbClr val="09405E"/>
                </a:solidFill>
                <a:latin typeface="Microsoft YaHei" charset="-122"/>
                <a:ea typeface="Microsoft YaHei" charset="-122"/>
                <a:cs typeface="Microsoft YaHei" charset="-122"/>
              </a:rPr>
              <a:t>大部分</a:t>
            </a:r>
            <a:r>
              <a:rPr lang="zh-CN" altLang="en-US" sz="2800" dirty="0">
                <a:solidFill>
                  <a:srgbClr val="09405E"/>
                </a:solidFill>
                <a:latin typeface="Microsoft YaHei" charset="-122"/>
                <a:ea typeface="Microsoft YaHei" charset="-122"/>
                <a:cs typeface="Microsoft YaHei" charset="-122"/>
              </a:rPr>
              <a:t>背景很容易和物体区分</a:t>
            </a:r>
            <a:r>
              <a:rPr lang="zh-CN" altLang="en-US" sz="2800" dirty="0" smtClean="0">
                <a:solidFill>
                  <a:srgbClr val="09405E"/>
                </a:solidFill>
                <a:latin typeface="Microsoft YaHei" charset="-122"/>
                <a:ea typeface="Microsoft YaHei" charset="-122"/>
                <a:cs typeface="Microsoft YaHei" charset="-122"/>
              </a:rPr>
              <a:t>开来</a:t>
            </a:r>
            <a:endParaRPr lang="en-US" altLang="zh-CN" sz="2800" dirty="0">
              <a:solidFill>
                <a:srgbClr val="09405E"/>
              </a:solidFill>
              <a:latin typeface="Microsoft YaHei" charset="-122"/>
              <a:ea typeface="Microsoft YaHei" charset="-122"/>
              <a:cs typeface="Microsoft YaHei" charset="-122"/>
            </a:endParaRPr>
          </a:p>
          <a:p>
            <a:pPr marL="1943100" lvl="3" indent="-342900">
              <a:buFont typeface="Wingdings" charset="2"/>
              <a:buChar char="n"/>
            </a:pPr>
            <a:r>
              <a:rPr lang="zh-CN" altLang="en-US" sz="2600" dirty="0" smtClean="0">
                <a:solidFill>
                  <a:srgbClr val="09405E"/>
                </a:solidFill>
                <a:latin typeface="Microsoft YaHei" charset="-122"/>
                <a:ea typeface="Microsoft YaHei" charset="-122"/>
                <a:cs typeface="Microsoft YaHei" charset="-122"/>
              </a:rPr>
              <a:t>对</a:t>
            </a:r>
            <a:r>
              <a:rPr lang="zh-CN" altLang="en-US" sz="2600" dirty="0">
                <a:solidFill>
                  <a:srgbClr val="09405E"/>
                </a:solidFill>
                <a:latin typeface="Microsoft YaHei" charset="-122"/>
                <a:ea typeface="Microsoft YaHei" charset="-122"/>
                <a:cs typeface="Microsoft YaHei" charset="-122"/>
              </a:rPr>
              <a:t>模型学习只能提供非常有限的</a:t>
            </a:r>
            <a:r>
              <a:rPr lang="zh-CN" altLang="en-US" sz="2600" dirty="0" smtClean="0">
                <a:solidFill>
                  <a:srgbClr val="09405E"/>
                </a:solidFill>
                <a:latin typeface="Microsoft YaHei" charset="-122"/>
                <a:ea typeface="Microsoft YaHei" charset="-122"/>
                <a:cs typeface="Microsoft YaHei" charset="-122"/>
              </a:rPr>
              <a:t>指导</a:t>
            </a:r>
            <a:endParaRPr lang="en-US" altLang="zh-CN" sz="2600" dirty="0" smtClean="0">
              <a:solidFill>
                <a:srgbClr val="09405E"/>
              </a:solidFill>
              <a:latin typeface="Microsoft YaHei" charset="-122"/>
              <a:ea typeface="Microsoft YaHei" charset="-122"/>
              <a:cs typeface="Microsoft YaHei" charset="-122"/>
            </a:endParaRPr>
          </a:p>
          <a:p>
            <a:pPr marL="1943100" lvl="3" indent="-342900">
              <a:buFont typeface="Wingdings" charset="2"/>
              <a:buChar char="n"/>
            </a:pPr>
            <a:r>
              <a:rPr lang="zh-CN" altLang="en-US" sz="2600" dirty="0" smtClean="0">
                <a:solidFill>
                  <a:srgbClr val="09405E"/>
                </a:solidFill>
                <a:latin typeface="Microsoft YaHei" charset="-122"/>
                <a:ea typeface="Microsoft YaHei" charset="-122"/>
                <a:cs typeface="Microsoft YaHei" charset="-122"/>
              </a:rPr>
              <a:t>数量</a:t>
            </a:r>
            <a:r>
              <a:rPr lang="zh-CN" altLang="en-US" sz="2600" dirty="0">
                <a:solidFill>
                  <a:srgbClr val="09405E"/>
                </a:solidFill>
                <a:latin typeface="Microsoft YaHei" charset="-122"/>
                <a:ea typeface="Microsoft YaHei" charset="-122"/>
                <a:cs typeface="Microsoft YaHei" charset="-122"/>
              </a:rPr>
              <a:t>上占主导 ⇒ 学习到不好的模型 </a:t>
            </a:r>
          </a:p>
          <a:p>
            <a:pPr>
              <a:buFont typeface="Wingdings" charset="2"/>
              <a:buChar char="n"/>
            </a:pPr>
            <a:r>
              <a:rPr lang="zh-CN" altLang="en-US" dirty="0" smtClean="0">
                <a:latin typeface="Microsoft YaHei" charset="-122"/>
                <a:ea typeface="Microsoft YaHei" charset="-122"/>
                <a:cs typeface="Microsoft YaHei" charset="-122"/>
              </a:rPr>
              <a:t>现有方法</a:t>
            </a:r>
            <a:endParaRPr lang="en-US" altLang="zh-CN" dirty="0">
              <a:latin typeface="Microsoft YaHei" charset="-122"/>
              <a:ea typeface="Microsoft YaHei" charset="-122"/>
              <a:cs typeface="Microsoft YaHei" charset="-122"/>
            </a:endParaRPr>
          </a:p>
          <a:p>
            <a:pPr marL="800100" lvl="1" indent="-342900">
              <a:buFont typeface="Wingdings" charset="2"/>
              <a:buChar char="n"/>
            </a:pPr>
            <a:r>
              <a:rPr lang="en-US" altLang="zh-CN" sz="2800" dirty="0">
                <a:latin typeface="Microsoft YaHei" charset="-122"/>
                <a:ea typeface="Microsoft YaHei" charset="-122"/>
                <a:cs typeface="Microsoft YaHei" charset="-122"/>
              </a:rPr>
              <a:t> </a:t>
            </a:r>
            <a:r>
              <a:rPr lang="zh-CN" altLang="en-US" sz="2800" dirty="0" smtClean="0">
                <a:latin typeface="Microsoft YaHei" charset="-122"/>
                <a:ea typeface="Microsoft YaHei" charset="-122"/>
                <a:cs typeface="Microsoft YaHei" charset="-122"/>
              </a:rPr>
              <a:t>采样：难例挖掘，只使用部分样本 </a:t>
            </a:r>
            <a:endParaRPr lang="en-US" altLang="zh-CN" sz="2800" dirty="0" smtClean="0">
              <a:latin typeface="Microsoft YaHei" charset="-122"/>
              <a:ea typeface="Microsoft YaHei" charset="-122"/>
              <a:cs typeface="Microsoft YaHei" charset="-122"/>
            </a:endParaRPr>
          </a:p>
          <a:p>
            <a:pPr marL="800100" lvl="1" indent="-342900">
              <a:buFont typeface="Wingdings" charset="2"/>
              <a:buChar char="n"/>
            </a:pPr>
            <a:endParaRPr lang="zh-CN" altLang="en-US" sz="2800" dirty="0">
              <a:latin typeface="Microsoft YaHei" charset="-122"/>
              <a:ea typeface="Microsoft YaHei" charset="-122"/>
              <a:cs typeface="Microsoft YaHei" charset="-122"/>
            </a:endParaRPr>
          </a:p>
        </p:txBody>
      </p:sp>
      <p:sp>
        <p:nvSpPr>
          <p:cNvPr id="4" name="矩形 3"/>
          <p:cNvSpPr/>
          <p:nvPr/>
        </p:nvSpPr>
        <p:spPr>
          <a:xfrm>
            <a:off x="112643" y="6332339"/>
            <a:ext cx="11966713" cy="369332"/>
          </a:xfrm>
          <a:prstGeom prst="rect">
            <a:avLst/>
          </a:prstGeom>
        </p:spPr>
        <p:txBody>
          <a:bodyPr wrap="square">
            <a:spAutoFit/>
          </a:bodyPr>
          <a:lstStyle/>
          <a:p>
            <a:r>
              <a:rPr lang="en-US" altLang="zh-CN" dirty="0" err="1"/>
              <a:t>Tsung</a:t>
            </a:r>
            <a:r>
              <a:rPr lang="en-US" altLang="zh-CN" dirty="0"/>
              <a:t>-Yi Lin, </a:t>
            </a:r>
            <a:r>
              <a:rPr lang="en-US" altLang="zh-CN" dirty="0" err="1"/>
              <a:t>Priya</a:t>
            </a:r>
            <a:r>
              <a:rPr lang="en-US" altLang="zh-CN" dirty="0"/>
              <a:t> Goyal, Ross </a:t>
            </a:r>
            <a:r>
              <a:rPr lang="en-US" altLang="zh-CN" dirty="0" err="1"/>
              <a:t>Girshick</a:t>
            </a:r>
            <a:r>
              <a:rPr lang="en-US" altLang="zh-CN" dirty="0"/>
              <a:t>, </a:t>
            </a:r>
            <a:r>
              <a:rPr lang="en-US" altLang="zh-CN" dirty="0" err="1"/>
              <a:t>Kaiming</a:t>
            </a:r>
            <a:r>
              <a:rPr lang="en-US" altLang="zh-CN" dirty="0"/>
              <a:t> He, and Piotr </a:t>
            </a:r>
            <a:r>
              <a:rPr lang="en-US" altLang="zh-CN" dirty="0" err="1" smtClean="0"/>
              <a:t>Dollár</a:t>
            </a:r>
            <a:r>
              <a:rPr lang="zh-CN" altLang="en-US" dirty="0" smtClean="0"/>
              <a:t>， </a:t>
            </a:r>
            <a:r>
              <a:rPr lang="en-US" altLang="zh-CN" dirty="0"/>
              <a:t>Focal Loss for Dense Object </a:t>
            </a:r>
            <a:r>
              <a:rPr lang="en-US" altLang="zh-CN" dirty="0" smtClean="0"/>
              <a:t>Detection</a:t>
            </a:r>
            <a:r>
              <a:rPr lang="zh-CN" altLang="en-US" dirty="0" smtClean="0"/>
              <a:t>， </a:t>
            </a:r>
            <a:r>
              <a:rPr lang="en-US" altLang="zh-CN" dirty="0" smtClean="0"/>
              <a:t>ICCV2017</a:t>
            </a:r>
            <a:endParaRPr kumimoji="1" lang="zh-CN" altLang="en-US" dirty="0"/>
          </a:p>
        </p:txBody>
      </p:sp>
      <p:sp>
        <p:nvSpPr>
          <p:cNvPr id="6" name="矩形 5"/>
          <p:cNvSpPr/>
          <p:nvPr/>
        </p:nvSpPr>
        <p:spPr>
          <a:xfrm>
            <a:off x="459935" y="5610795"/>
            <a:ext cx="10521467" cy="523220"/>
          </a:xfrm>
          <a:prstGeom prst="rect">
            <a:avLst/>
          </a:prstGeom>
        </p:spPr>
        <p:txBody>
          <a:bodyPr wrap="square">
            <a:spAutoFit/>
          </a:bodyPr>
          <a:lstStyle/>
          <a:p>
            <a:r>
              <a:rPr kumimoji="1" lang="en-US" altLang="zh-CN" sz="2800" dirty="0">
                <a:solidFill>
                  <a:srgbClr val="C00000"/>
                </a:solidFill>
                <a:latin typeface="Microsoft YaHei" charset="-122"/>
                <a:ea typeface="Microsoft YaHei" charset="-122"/>
                <a:cs typeface="Microsoft YaHei" charset="-122"/>
              </a:rPr>
              <a:t>Focal</a:t>
            </a:r>
            <a:r>
              <a:rPr kumimoji="1" lang="zh-CN" altLang="en-US" sz="2800" dirty="0">
                <a:solidFill>
                  <a:srgbClr val="C00000"/>
                </a:solidFill>
                <a:latin typeface="Microsoft YaHei" charset="-122"/>
                <a:ea typeface="Microsoft YaHei" charset="-122"/>
                <a:cs typeface="Microsoft YaHei" charset="-122"/>
              </a:rPr>
              <a:t> </a:t>
            </a:r>
            <a:r>
              <a:rPr kumimoji="1" lang="en-US" altLang="zh-CN" sz="2800" dirty="0">
                <a:solidFill>
                  <a:srgbClr val="C00000"/>
                </a:solidFill>
                <a:latin typeface="Microsoft YaHei" charset="-122"/>
                <a:ea typeface="Microsoft YaHei" charset="-122"/>
                <a:cs typeface="Microsoft YaHei" charset="-122"/>
              </a:rPr>
              <a:t>Loss</a:t>
            </a:r>
            <a:r>
              <a:rPr kumimoji="1" lang="zh-CN" altLang="en-US" sz="2800" dirty="0">
                <a:solidFill>
                  <a:srgbClr val="C00000"/>
                </a:solidFill>
                <a:latin typeface="Microsoft YaHei" charset="-122"/>
                <a:ea typeface="Microsoft YaHei" charset="-122"/>
                <a:cs typeface="Microsoft YaHei" charset="-122"/>
              </a:rPr>
              <a:t>：为解决正负样本数目不均衡而提出的一种损失</a:t>
            </a:r>
            <a:r>
              <a:rPr kumimoji="1" lang="zh-CN" altLang="en-US" sz="2800" dirty="0" smtClean="0">
                <a:solidFill>
                  <a:srgbClr val="C00000"/>
                </a:solidFill>
                <a:latin typeface="Microsoft YaHei" charset="-122"/>
                <a:ea typeface="Microsoft YaHei" charset="-122"/>
                <a:cs typeface="Microsoft YaHei" charset="-122"/>
              </a:rPr>
              <a:t>函数。</a:t>
            </a:r>
            <a:endParaRPr lang="zh-CN" altLang="en-US" sz="28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166028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lstStyle/>
          <a:p>
            <a:r>
              <a:rPr kumimoji="1" lang="zh-CN" altLang="en-US" dirty="0" smtClean="0"/>
              <a:t>交叉熵损失</a:t>
            </a:r>
            <a:r>
              <a:rPr kumimoji="1" lang="en-US" altLang="zh-CN" dirty="0" smtClean="0"/>
              <a:t>/</a:t>
            </a:r>
            <a:r>
              <a:rPr kumimoji="1" lang="en-US" altLang="zh-CN" dirty="0" err="1" smtClean="0"/>
              <a:t>loglosss</a:t>
            </a:r>
            <a:endParaRPr kumimoji="1" lang="zh-CN" altLang="en-US" dirty="0"/>
          </a:p>
        </p:txBody>
      </p:sp>
      <p:pic>
        <p:nvPicPr>
          <p:cNvPr id="4" name="图片 3"/>
          <p:cNvPicPr>
            <a:picLocks noChangeAspect="1"/>
          </p:cNvPicPr>
          <p:nvPr/>
        </p:nvPicPr>
        <p:blipFill>
          <a:blip r:embed="rId3"/>
          <a:stretch>
            <a:fillRect/>
          </a:stretch>
        </p:blipFill>
        <p:spPr>
          <a:xfrm>
            <a:off x="595054" y="1600200"/>
            <a:ext cx="6648535" cy="4677139"/>
          </a:xfrm>
          <a:prstGeom prst="rect">
            <a:avLst/>
          </a:prstGeom>
        </p:spPr>
      </p:pic>
      <p:pic>
        <p:nvPicPr>
          <p:cNvPr id="5" name="图片 4"/>
          <p:cNvPicPr>
            <a:picLocks noChangeAspect="1"/>
          </p:cNvPicPr>
          <p:nvPr/>
        </p:nvPicPr>
        <p:blipFill>
          <a:blip r:embed="rId4"/>
          <a:stretch>
            <a:fillRect/>
          </a:stretch>
        </p:blipFill>
        <p:spPr>
          <a:xfrm>
            <a:off x="7385720" y="1892830"/>
            <a:ext cx="4211227" cy="768085"/>
          </a:xfrm>
          <a:prstGeom prst="rect">
            <a:avLst/>
          </a:prstGeom>
        </p:spPr>
      </p:pic>
      <p:pic>
        <p:nvPicPr>
          <p:cNvPr id="6" name="图片 5"/>
          <p:cNvPicPr>
            <a:picLocks noChangeAspect="1"/>
          </p:cNvPicPr>
          <p:nvPr/>
        </p:nvPicPr>
        <p:blipFill>
          <a:blip r:embed="rId5"/>
          <a:stretch>
            <a:fillRect/>
          </a:stretch>
        </p:blipFill>
        <p:spPr>
          <a:xfrm>
            <a:off x="7809035" y="4059264"/>
            <a:ext cx="3720647" cy="1395243"/>
          </a:xfrm>
          <a:prstGeom prst="rect">
            <a:avLst/>
          </a:prstGeom>
        </p:spPr>
      </p:pic>
      <p:sp>
        <p:nvSpPr>
          <p:cNvPr id="7" name="文本框 6"/>
          <p:cNvSpPr txBox="1"/>
          <p:nvPr/>
        </p:nvSpPr>
        <p:spPr>
          <a:xfrm>
            <a:off x="7253402" y="3566821"/>
            <a:ext cx="4114203" cy="369332"/>
          </a:xfrm>
          <a:prstGeom prst="rect">
            <a:avLst/>
          </a:prstGeom>
          <a:noFill/>
        </p:spPr>
        <p:txBody>
          <a:bodyPr wrap="none" rtlCol="0">
            <a:spAutoFit/>
          </a:bodyPr>
          <a:lstStyle/>
          <a:p>
            <a:r>
              <a:rPr kumimoji="1" lang="zh-CN" altLang="en-US" dirty="0" smtClean="0"/>
              <a:t>定义</a:t>
            </a:r>
            <a:r>
              <a:rPr kumimoji="1" lang="en-US" altLang="zh-CN" dirty="0" smtClean="0"/>
              <a:t>Probability</a:t>
            </a:r>
            <a:r>
              <a:rPr kumimoji="1" lang="zh-CN" altLang="en-US" dirty="0" smtClean="0"/>
              <a:t> </a:t>
            </a:r>
            <a:r>
              <a:rPr kumimoji="1" lang="en-US" altLang="zh-CN" dirty="0" smtClean="0"/>
              <a:t>of ground truth class</a:t>
            </a:r>
            <a:r>
              <a:rPr kumimoji="1" lang="zh-CN" altLang="en-US" dirty="0" smtClean="0"/>
              <a:t>为：</a:t>
            </a:r>
            <a:endParaRPr kumimoji="1" lang="zh-CN" altLang="en-US" dirty="0"/>
          </a:p>
        </p:txBody>
      </p:sp>
      <p:sp>
        <p:nvSpPr>
          <p:cNvPr id="8" name="文本框 7"/>
          <p:cNvSpPr txBox="1"/>
          <p:nvPr/>
        </p:nvSpPr>
        <p:spPr>
          <a:xfrm>
            <a:off x="7202319" y="5061181"/>
            <a:ext cx="415498" cy="369332"/>
          </a:xfrm>
          <a:prstGeom prst="rect">
            <a:avLst/>
          </a:prstGeom>
          <a:noFill/>
        </p:spPr>
        <p:txBody>
          <a:bodyPr wrap="none" rtlCol="0">
            <a:spAutoFit/>
          </a:bodyPr>
          <a:lstStyle/>
          <a:p>
            <a:r>
              <a:rPr kumimoji="1" lang="zh-CN" altLang="en-US" smtClean="0"/>
              <a:t>则</a:t>
            </a:r>
            <a:endParaRPr kumimoji="1" lang="zh-CN" altLang="en-US"/>
          </a:p>
        </p:txBody>
      </p:sp>
    </p:spTree>
    <p:extLst>
      <p:ext uri="{BB962C8B-B14F-4D97-AF65-F5344CB8AC3E}">
        <p14:creationId xmlns:p14="http://schemas.microsoft.com/office/powerpoint/2010/main" val="938283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lstStyle/>
          <a:p>
            <a:r>
              <a:rPr kumimoji="1" lang="zh-CN" altLang="en-US" dirty="0" smtClean="0"/>
              <a:t>交叉熵损失</a:t>
            </a:r>
            <a:r>
              <a:rPr kumimoji="1" lang="en-US" altLang="zh-CN" dirty="0" smtClean="0"/>
              <a:t>/</a:t>
            </a:r>
            <a:r>
              <a:rPr kumimoji="1" lang="en-US" altLang="zh-CN" dirty="0" err="1" smtClean="0"/>
              <a:t>loglosss</a:t>
            </a:r>
            <a:endParaRPr kumimoji="1" lang="zh-CN" altLang="en-US" dirty="0"/>
          </a:p>
        </p:txBody>
      </p:sp>
      <p:pic>
        <p:nvPicPr>
          <p:cNvPr id="7" name="图片 6"/>
          <p:cNvPicPr>
            <a:picLocks noChangeAspect="1"/>
          </p:cNvPicPr>
          <p:nvPr/>
        </p:nvPicPr>
        <p:blipFill>
          <a:blip r:embed="rId3"/>
          <a:stretch>
            <a:fillRect/>
          </a:stretch>
        </p:blipFill>
        <p:spPr>
          <a:xfrm>
            <a:off x="689778" y="1715015"/>
            <a:ext cx="6462340" cy="4498295"/>
          </a:xfrm>
          <a:prstGeom prst="rect">
            <a:avLst/>
          </a:prstGeom>
        </p:spPr>
      </p:pic>
      <p:sp>
        <p:nvSpPr>
          <p:cNvPr id="8" name="文本框 7"/>
          <p:cNvSpPr txBox="1"/>
          <p:nvPr/>
        </p:nvSpPr>
        <p:spPr>
          <a:xfrm>
            <a:off x="7152119" y="1988841"/>
            <a:ext cx="4800533" cy="923330"/>
          </a:xfrm>
          <a:prstGeom prst="rect">
            <a:avLst/>
          </a:prstGeom>
          <a:noFill/>
        </p:spPr>
        <p:txBody>
          <a:bodyPr wrap="square" rtlCol="0">
            <a:spAutoFit/>
          </a:bodyPr>
          <a:lstStyle/>
          <a:p>
            <a:r>
              <a:rPr kumimoji="1" lang="en-US" altLang="zh-CN" dirty="0" smtClean="0">
                <a:solidFill>
                  <a:srgbClr val="09405E"/>
                </a:solidFill>
                <a:latin typeface="Microsoft YaHei" charset="-122"/>
                <a:ea typeface="Microsoft YaHei" charset="-122"/>
                <a:cs typeface="Microsoft YaHei" charset="-122"/>
              </a:rPr>
              <a:t>100000</a:t>
            </a:r>
            <a:r>
              <a:rPr kumimoji="1" lang="zh-CN" altLang="en-US" dirty="0" smtClean="0">
                <a:solidFill>
                  <a:srgbClr val="09405E"/>
                </a:solidFill>
                <a:latin typeface="Microsoft YaHei" charset="-122"/>
                <a:ea typeface="Microsoft YaHei" charset="-122"/>
                <a:cs typeface="Microsoft YaHei" charset="-122"/>
              </a:rPr>
              <a:t>个容易样本：</a:t>
            </a:r>
            <a:r>
              <a:rPr kumimoji="1" lang="en-US" altLang="zh-CN" dirty="0" smtClean="0">
                <a:solidFill>
                  <a:srgbClr val="09405E"/>
                </a:solidFill>
                <a:latin typeface="Microsoft YaHei" charset="-122"/>
                <a:ea typeface="Microsoft YaHei" charset="-122"/>
                <a:cs typeface="Microsoft YaHei" charset="-122"/>
              </a:rPr>
              <a:t>100</a:t>
            </a:r>
            <a:r>
              <a:rPr kumimoji="1" lang="zh-CN" altLang="en-US" dirty="0" smtClean="0">
                <a:solidFill>
                  <a:srgbClr val="09405E"/>
                </a:solidFill>
                <a:latin typeface="Microsoft YaHei" charset="-122"/>
                <a:ea typeface="Microsoft YaHei" charset="-122"/>
                <a:cs typeface="Microsoft YaHei" charset="-122"/>
              </a:rPr>
              <a:t>个难样本</a:t>
            </a:r>
            <a:endParaRPr kumimoji="1" lang="en-US" altLang="zh-CN" dirty="0" smtClean="0">
              <a:solidFill>
                <a:srgbClr val="09405E"/>
              </a:solidFill>
              <a:latin typeface="Microsoft YaHei" charset="-122"/>
              <a:ea typeface="Microsoft YaHei" charset="-122"/>
              <a:cs typeface="Microsoft YaHei" charset="-122"/>
            </a:endParaRPr>
          </a:p>
          <a:p>
            <a:endParaRPr kumimoji="1" lang="en-US" altLang="zh-CN" dirty="0" smtClean="0">
              <a:solidFill>
                <a:srgbClr val="09405E"/>
              </a:solidFill>
              <a:latin typeface="Microsoft YaHei" charset="-122"/>
              <a:ea typeface="Microsoft YaHei" charset="-122"/>
              <a:cs typeface="Microsoft YaHei" charset="-122"/>
            </a:endParaRPr>
          </a:p>
          <a:p>
            <a:r>
              <a:rPr kumimoji="1" lang="zh-CN" altLang="en-US" dirty="0" smtClean="0">
                <a:solidFill>
                  <a:srgbClr val="09405E"/>
                </a:solidFill>
                <a:latin typeface="Microsoft YaHei" charset="-122"/>
                <a:ea typeface="Microsoft YaHei" charset="-122"/>
                <a:cs typeface="Microsoft YaHei" charset="-122"/>
              </a:rPr>
              <a:t>来自容易样本的</a:t>
            </a:r>
            <a:r>
              <a:rPr kumimoji="1" lang="en-US" altLang="zh-CN" dirty="0" smtClean="0">
                <a:solidFill>
                  <a:srgbClr val="09405E"/>
                </a:solidFill>
                <a:latin typeface="Microsoft YaHei" charset="-122"/>
                <a:ea typeface="Microsoft YaHei" charset="-122"/>
                <a:cs typeface="Microsoft YaHei" charset="-122"/>
              </a:rPr>
              <a:t>loss</a:t>
            </a:r>
            <a:r>
              <a:rPr kumimoji="1" lang="zh-CN" altLang="en-US" dirty="0" smtClean="0">
                <a:solidFill>
                  <a:srgbClr val="09405E"/>
                </a:solidFill>
                <a:latin typeface="Microsoft YaHei" charset="-122"/>
                <a:ea typeface="Microsoft YaHei" charset="-122"/>
                <a:cs typeface="Microsoft YaHei" charset="-122"/>
              </a:rPr>
              <a:t>为来自难样本的</a:t>
            </a:r>
            <a:r>
              <a:rPr kumimoji="1" lang="en-US" altLang="zh-CN" dirty="0" smtClean="0">
                <a:solidFill>
                  <a:srgbClr val="09405E"/>
                </a:solidFill>
                <a:latin typeface="Microsoft YaHei" charset="-122"/>
                <a:ea typeface="Microsoft YaHei" charset="-122"/>
                <a:cs typeface="Microsoft YaHei" charset="-122"/>
              </a:rPr>
              <a:t>40</a:t>
            </a:r>
            <a:r>
              <a:rPr kumimoji="1" lang="zh-CN" altLang="en-US" dirty="0" smtClean="0">
                <a:solidFill>
                  <a:srgbClr val="09405E"/>
                </a:solidFill>
                <a:latin typeface="Microsoft YaHei" charset="-122"/>
                <a:ea typeface="Microsoft YaHei" charset="-122"/>
                <a:cs typeface="Microsoft YaHei" charset="-122"/>
              </a:rPr>
              <a:t>倍</a:t>
            </a:r>
            <a:endParaRPr kumimoji="1" lang="zh-CN" altLang="en-US" dirty="0">
              <a:solidFill>
                <a:srgbClr val="09405E"/>
              </a:solidFill>
              <a:latin typeface="Microsoft YaHei" charset="-122"/>
              <a:ea typeface="Microsoft YaHei" charset="-122"/>
              <a:cs typeface="Microsoft YaHei" charset="-122"/>
            </a:endParaRPr>
          </a:p>
        </p:txBody>
      </p:sp>
      <p:sp>
        <p:nvSpPr>
          <p:cNvPr id="9" name="文本框 8"/>
          <p:cNvSpPr txBox="1"/>
          <p:nvPr/>
        </p:nvSpPr>
        <p:spPr>
          <a:xfrm>
            <a:off x="1854109" y="2468893"/>
            <a:ext cx="877163" cy="369332"/>
          </a:xfrm>
          <a:prstGeom prst="rect">
            <a:avLst/>
          </a:prstGeom>
          <a:noFill/>
        </p:spPr>
        <p:txBody>
          <a:bodyPr wrap="none" rtlCol="0">
            <a:spAutoFit/>
          </a:bodyPr>
          <a:lstStyle/>
          <a:p>
            <a:r>
              <a:rPr kumimoji="1" lang="zh-CN" altLang="en-US" smtClean="0">
                <a:solidFill>
                  <a:srgbClr val="C00000"/>
                </a:solidFill>
              </a:rPr>
              <a:t>难样本</a:t>
            </a:r>
            <a:endParaRPr kumimoji="1" lang="zh-CN" altLang="en-US">
              <a:solidFill>
                <a:srgbClr val="C00000"/>
              </a:solidFill>
            </a:endParaRPr>
          </a:p>
        </p:txBody>
      </p:sp>
      <p:sp>
        <p:nvSpPr>
          <p:cNvPr id="10" name="文本框 9"/>
          <p:cNvSpPr txBox="1"/>
          <p:nvPr/>
        </p:nvSpPr>
        <p:spPr>
          <a:xfrm>
            <a:off x="5002715" y="4088685"/>
            <a:ext cx="1107996" cy="369332"/>
          </a:xfrm>
          <a:prstGeom prst="rect">
            <a:avLst/>
          </a:prstGeom>
          <a:noFill/>
        </p:spPr>
        <p:txBody>
          <a:bodyPr wrap="none" rtlCol="0">
            <a:spAutoFit/>
          </a:bodyPr>
          <a:lstStyle/>
          <a:p>
            <a:r>
              <a:rPr kumimoji="1" lang="zh-CN" altLang="en-US" dirty="0" smtClean="0">
                <a:solidFill>
                  <a:srgbClr val="00B050"/>
                </a:solidFill>
              </a:rPr>
              <a:t>容易样本</a:t>
            </a:r>
            <a:endParaRPr kumimoji="1" lang="zh-CN" altLang="en-US" dirty="0">
              <a:solidFill>
                <a:srgbClr val="00B050"/>
              </a:solidFill>
            </a:endParaRPr>
          </a:p>
        </p:txBody>
      </p:sp>
    </p:spTree>
    <p:extLst>
      <p:ext uri="{BB962C8B-B14F-4D97-AF65-F5344CB8AC3E}">
        <p14:creationId xmlns:p14="http://schemas.microsoft.com/office/powerpoint/2010/main" val="8752846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lstStyle/>
          <a:p>
            <a:r>
              <a:rPr lang="en-US" altLang="zh-CN" dirty="0"/>
              <a:t>Focal Loss</a:t>
            </a:r>
            <a:endParaRPr kumimoji="1" lang="zh-CN" altLang="en-US" dirty="0"/>
          </a:p>
        </p:txBody>
      </p:sp>
      <p:pic>
        <p:nvPicPr>
          <p:cNvPr id="4" name="图片 3"/>
          <p:cNvPicPr>
            <a:picLocks noChangeAspect="1"/>
          </p:cNvPicPr>
          <p:nvPr/>
        </p:nvPicPr>
        <p:blipFill>
          <a:blip r:embed="rId3"/>
          <a:stretch>
            <a:fillRect/>
          </a:stretch>
        </p:blipFill>
        <p:spPr>
          <a:xfrm>
            <a:off x="3311691" y="2282131"/>
            <a:ext cx="5002475" cy="598587"/>
          </a:xfrm>
          <a:prstGeom prst="rect">
            <a:avLst/>
          </a:prstGeom>
        </p:spPr>
      </p:pic>
      <p:pic>
        <p:nvPicPr>
          <p:cNvPr id="5" name="图片 4"/>
          <p:cNvPicPr>
            <a:picLocks noChangeAspect="1"/>
          </p:cNvPicPr>
          <p:nvPr/>
        </p:nvPicPr>
        <p:blipFill>
          <a:blip r:embed="rId4"/>
          <a:stretch>
            <a:fillRect/>
          </a:stretch>
        </p:blipFill>
        <p:spPr>
          <a:xfrm>
            <a:off x="3336874" y="1447853"/>
            <a:ext cx="3052711" cy="540987"/>
          </a:xfrm>
          <a:prstGeom prst="rect">
            <a:avLst/>
          </a:prstGeom>
        </p:spPr>
      </p:pic>
      <p:pic>
        <p:nvPicPr>
          <p:cNvPr id="6" name="图片 5"/>
          <p:cNvPicPr>
            <a:picLocks noChangeAspect="1"/>
          </p:cNvPicPr>
          <p:nvPr/>
        </p:nvPicPr>
        <p:blipFill>
          <a:blip r:embed="rId5"/>
          <a:stretch>
            <a:fillRect/>
          </a:stretch>
        </p:blipFill>
        <p:spPr>
          <a:xfrm>
            <a:off x="3336873" y="3187796"/>
            <a:ext cx="4950939" cy="3429000"/>
          </a:xfrm>
          <a:prstGeom prst="rect">
            <a:avLst/>
          </a:prstGeom>
        </p:spPr>
      </p:pic>
      <p:sp>
        <p:nvSpPr>
          <p:cNvPr id="7" name="矩形 6"/>
          <p:cNvSpPr/>
          <p:nvPr/>
        </p:nvSpPr>
        <p:spPr>
          <a:xfrm>
            <a:off x="5423926" y="2141187"/>
            <a:ext cx="1632181" cy="9037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78313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lstStyle/>
          <a:p>
            <a:r>
              <a:rPr lang="en-US" altLang="zh-CN" dirty="0" smtClean="0"/>
              <a:t>Focal Loss</a:t>
            </a:r>
            <a:endParaRPr kumimoji="1" lang="zh-CN" altLang="en-US" dirty="0"/>
          </a:p>
        </p:txBody>
      </p:sp>
      <p:pic>
        <p:nvPicPr>
          <p:cNvPr id="5" name="图片 4"/>
          <p:cNvPicPr>
            <a:picLocks noChangeAspect="1"/>
          </p:cNvPicPr>
          <p:nvPr/>
        </p:nvPicPr>
        <p:blipFill>
          <a:blip r:embed="rId3"/>
          <a:stretch>
            <a:fillRect/>
          </a:stretch>
        </p:blipFill>
        <p:spPr>
          <a:xfrm>
            <a:off x="749338" y="1220755"/>
            <a:ext cx="9098857" cy="5376597"/>
          </a:xfrm>
          <a:prstGeom prst="rect">
            <a:avLst/>
          </a:prstGeom>
        </p:spPr>
      </p:pic>
    </p:spTree>
    <p:extLst>
      <p:ext uri="{BB962C8B-B14F-4D97-AF65-F5344CB8AC3E}">
        <p14:creationId xmlns:p14="http://schemas.microsoft.com/office/powerpoint/2010/main" val="14233315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prstGeom prst="rect">
            <a:avLst/>
          </a:prstGeom>
        </p:spPr>
        <p:txBody>
          <a:bodyPr/>
          <a:lstStyle/>
          <a:p>
            <a:endParaRPr kumimoji="1" lang="en-US" altLang="zh-CN" dirty="0" smtClean="0"/>
          </a:p>
          <a:p>
            <a:endParaRPr kumimoji="1" lang="en-US" altLang="zh-CN" dirty="0"/>
          </a:p>
          <a:p>
            <a:r>
              <a:rPr kumimoji="1" lang="zh-CN" altLang="en-US" sz="3200" dirty="0"/>
              <a:t>𝛾：对难样本施加更多权重</a:t>
            </a:r>
            <a:endParaRPr kumimoji="1" lang="en-US" altLang="zh-CN" sz="3200" dirty="0"/>
          </a:p>
          <a:p>
            <a:r>
              <a:rPr kumimoji="1" lang="en-US" altLang="zh-CN" sz="3200" dirty="0"/>
              <a:t>α</a:t>
            </a:r>
            <a:r>
              <a:rPr kumimoji="1" lang="zh-CN" altLang="en-US" sz="3200" dirty="0"/>
              <a:t>：不同类别的样本数目不均衡</a:t>
            </a:r>
          </a:p>
        </p:txBody>
      </p:sp>
      <p:sp>
        <p:nvSpPr>
          <p:cNvPr id="2" name="标题 1"/>
          <p:cNvSpPr>
            <a:spLocks noGrp="1"/>
          </p:cNvSpPr>
          <p:nvPr>
            <p:ph type="title"/>
          </p:nvPr>
        </p:nvSpPr>
        <p:spPr/>
        <p:txBody>
          <a:bodyPr>
            <a:normAutofit/>
          </a:bodyPr>
          <a:lstStyle/>
          <a:p>
            <a:r>
              <a:rPr lang="en-US" altLang="zh-CN" dirty="0"/>
              <a:t>α-balanced variant of the focal loss </a:t>
            </a:r>
            <a:endParaRPr kumimoji="1" lang="zh-CN" altLang="en-US" dirty="0"/>
          </a:p>
        </p:txBody>
      </p:sp>
      <p:pic>
        <p:nvPicPr>
          <p:cNvPr id="4" name="图片 3"/>
          <p:cNvPicPr>
            <a:picLocks noChangeAspect="1"/>
          </p:cNvPicPr>
          <p:nvPr/>
        </p:nvPicPr>
        <p:blipFill>
          <a:blip r:embed="rId3"/>
          <a:stretch>
            <a:fillRect/>
          </a:stretch>
        </p:blipFill>
        <p:spPr>
          <a:xfrm>
            <a:off x="3815625" y="832757"/>
            <a:ext cx="3872376" cy="801181"/>
          </a:xfrm>
          <a:prstGeom prst="rect">
            <a:avLst/>
          </a:prstGeom>
        </p:spPr>
      </p:pic>
      <p:pic>
        <p:nvPicPr>
          <p:cNvPr id="5" name="图片 4"/>
          <p:cNvPicPr>
            <a:picLocks noChangeAspect="1"/>
          </p:cNvPicPr>
          <p:nvPr/>
        </p:nvPicPr>
        <p:blipFill>
          <a:blip r:embed="rId4"/>
          <a:stretch>
            <a:fillRect/>
          </a:stretch>
        </p:blipFill>
        <p:spPr>
          <a:xfrm>
            <a:off x="3485425" y="1757666"/>
            <a:ext cx="5608265" cy="667651"/>
          </a:xfrm>
          <a:prstGeom prst="rect">
            <a:avLst/>
          </a:prstGeom>
        </p:spPr>
      </p:pic>
    </p:spTree>
    <p:extLst>
      <p:ext uri="{BB962C8B-B14F-4D97-AF65-F5344CB8AC3E}">
        <p14:creationId xmlns:p14="http://schemas.microsoft.com/office/powerpoint/2010/main" val="1012862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484" name="Rectangle 3"/>
              <p:cNvSpPr>
                <a:spLocks noGrp="1" noChangeArrowheads="1"/>
              </p:cNvSpPr>
              <p:nvPr>
                <p:ph sz="quarter" idx="10"/>
              </p:nvPr>
            </p:nvSpPr>
            <p:spPr>
              <a:prstGeom prst="rect">
                <a:avLst/>
              </a:prstGeom>
            </p:spPr>
            <p:txBody>
              <a:bodyPr/>
              <a:lstStyle/>
              <a:p>
                <a:pPr eaLnBrk="1" hangingPunct="1">
                  <a:buClr>
                    <a:srgbClr val="09405E"/>
                  </a:buClr>
                  <a:buFont typeface="Wingdings" charset="2"/>
                  <a:buChar char="n"/>
                </a:pPr>
                <a:r>
                  <a:rPr lang="zh-CN" altLang="en-US" dirty="0"/>
                  <a:t>具体特征可以用一个五元组表示 </a:t>
                </a:r>
                <a14:m>
                  <m:oMath xmlns:m="http://schemas.openxmlformats.org/officeDocument/2006/math">
                    <m:r>
                      <a:rPr lang="en-US" altLang="zh-CN" i="1" dirty="0" smtClean="0">
                        <a:latin typeface="Cambria Math" charset="0"/>
                      </a:rPr>
                      <m:t>𝑟</m:t>
                    </m:r>
                    <m:r>
                      <a:rPr lang="en-US" altLang="zh-CN" i="1" dirty="0" smtClean="0">
                        <a:latin typeface="Cambria Math" charset="0"/>
                      </a:rPr>
                      <m:t>(</m:t>
                    </m:r>
                    <m:r>
                      <a:rPr lang="en-US" altLang="zh-CN" i="1" dirty="0" err="1">
                        <a:latin typeface="Cambria Math" charset="0"/>
                      </a:rPr>
                      <m:t>𝑥</m:t>
                    </m:r>
                    <m:r>
                      <a:rPr lang="en-US" altLang="zh-CN" i="1" dirty="0" err="1">
                        <a:latin typeface="Cambria Math" charset="0"/>
                      </a:rPr>
                      <m:t>,</m:t>
                    </m:r>
                    <m:r>
                      <a:rPr lang="en-US" altLang="zh-CN" i="1" dirty="0" err="1">
                        <a:latin typeface="Cambria Math" charset="0"/>
                      </a:rPr>
                      <m:t>𝑦</m:t>
                    </m:r>
                    <m:r>
                      <a:rPr lang="en-US" altLang="zh-CN" i="1" dirty="0" err="1">
                        <a:latin typeface="Cambria Math" charset="0"/>
                      </a:rPr>
                      <m:t>,</m:t>
                    </m:r>
                    <m:r>
                      <a:rPr lang="en-US" altLang="zh-CN" i="1" dirty="0" err="1">
                        <a:latin typeface="Cambria Math" charset="0"/>
                      </a:rPr>
                      <m:t>𝑤</m:t>
                    </m:r>
                    <m:r>
                      <a:rPr lang="en-US" altLang="zh-CN" i="1" dirty="0" err="1">
                        <a:latin typeface="Cambria Math" charset="0"/>
                      </a:rPr>
                      <m:t>,</m:t>
                    </m:r>
                    <m:r>
                      <a:rPr lang="en-US" altLang="zh-CN" i="1" dirty="0" err="1">
                        <a:latin typeface="Cambria Math" charset="0"/>
                      </a:rPr>
                      <m:t>h</m:t>
                    </m:r>
                    <m:r>
                      <a:rPr lang="en-US" altLang="zh-CN" i="1" dirty="0" err="1">
                        <a:latin typeface="Cambria Math" charset="0"/>
                      </a:rPr>
                      <m:t>,</m:t>
                    </m:r>
                    <m:r>
                      <a:rPr lang="en-US" altLang="zh-CN" i="1" dirty="0" err="1">
                        <a:latin typeface="Cambria Math" charset="0"/>
                      </a:rPr>
                      <m:t>𝑠𝑡𝑦𝑙𝑒</m:t>
                    </m:r>
                    <m:r>
                      <a:rPr lang="en-US" altLang="zh-CN" i="1" dirty="0">
                        <a:latin typeface="Cambria Math" charset="0"/>
                      </a:rPr>
                      <m:t>)</m:t>
                    </m:r>
                  </m:oMath>
                </a14:m>
                <a:endParaRPr lang="en-US" altLang="zh-CN" dirty="0"/>
              </a:p>
              <a:p>
                <a:pPr marL="800100" lvl="1" indent="-342900" eaLnBrk="1" hangingPunct="1">
                  <a:buClr>
                    <a:srgbClr val="09405E"/>
                  </a:buClr>
                  <a:buFont typeface="Wingdings" charset="2"/>
                  <a:buChar char="n"/>
                </a:pPr>
                <a:r>
                  <a:rPr lang="zh-CN" altLang="en-US" dirty="0"/>
                  <a:t>比如：</a:t>
                </a:r>
                <a14:m>
                  <m:oMath xmlns:m="http://schemas.openxmlformats.org/officeDocument/2006/math">
                    <m:r>
                      <a:rPr lang="en-US" altLang="zh-CN" i="1" dirty="0" smtClean="0">
                        <a:latin typeface="Cambria Math" charset="0"/>
                      </a:rPr>
                      <m:t>𝑟</m:t>
                    </m:r>
                    <m:r>
                      <a:rPr lang="en-US" altLang="zh-CN" i="1" dirty="0" smtClean="0">
                        <a:latin typeface="Cambria Math" charset="0"/>
                      </a:rPr>
                      <m:t>(2,2,4,2,</m:t>
                    </m:r>
                    <m:r>
                      <a:rPr lang="en-US" altLang="zh-CN" i="1" dirty="0" smtClean="0">
                        <a:latin typeface="Cambria Math" charset="0"/>
                      </a:rPr>
                      <m:t>𝐴</m:t>
                    </m:r>
                    <m:r>
                      <a:rPr lang="en-US" altLang="zh-CN" i="1" dirty="0" smtClean="0">
                        <a:latin typeface="Cambria Math" charset="0"/>
                      </a:rPr>
                      <m:t>)</m:t>
                    </m:r>
                  </m:oMath>
                </a14:m>
                <a:r>
                  <a:rPr lang="zh-CN" altLang="en-US" dirty="0"/>
                  <a:t>表示下面的特征</a:t>
                </a:r>
              </a:p>
              <a:p>
                <a:pPr marL="1257300" lvl="2" indent="-342900" eaLnBrk="1" hangingPunct="1">
                  <a:buClr>
                    <a:srgbClr val="09405E"/>
                  </a:buClr>
                  <a:buFont typeface="Wingdings" charset="2"/>
                  <a:buChar char="n"/>
                </a:pPr>
                <a:r>
                  <a:rPr lang="zh-CN" altLang="en-US" sz="2400" dirty="0">
                    <a:solidFill>
                      <a:srgbClr val="09405E"/>
                    </a:solidFill>
                    <a:latin typeface="Microsoft YaHei" charset="-122"/>
                    <a:ea typeface="Microsoft YaHei" charset="-122"/>
                    <a:cs typeface="Microsoft YaHei" charset="-122"/>
                  </a:rPr>
                  <a:t>特征值即为白色四个像素与黑色四个像素的差值</a:t>
                </a:r>
              </a:p>
            </p:txBody>
          </p:sp>
        </mc:Choice>
        <mc:Fallback xmlns="">
          <p:sp>
            <p:nvSpPr>
              <p:cNvPr id="20484" name="Rectangle 3"/>
              <p:cNvSpPr>
                <a:spLocks noGrp="1" noRot="1" noChangeAspect="1" noMove="1" noResize="1" noEditPoints="1" noAdjustHandles="1" noChangeArrowheads="1" noChangeShapeType="1" noTextEdit="1"/>
              </p:cNvSpPr>
              <p:nvPr>
                <p:ph sz="quarter" idx="10"/>
              </p:nvPr>
            </p:nvSpPr>
            <p:spPr>
              <a:prstGeom prst="rect">
                <a:avLst/>
              </a:prstGeom>
              <a:blipFill rotWithShape="0">
                <a:blip r:embed="rId3"/>
                <a:stretch>
                  <a:fillRect l="-964"/>
                </a:stretch>
              </a:blipFill>
            </p:spPr>
            <p:txBody>
              <a:bodyPr/>
              <a:lstStyle/>
              <a:p>
                <a:r>
                  <a:rPr lang="zh-CN" altLang="en-US">
                    <a:noFill/>
                  </a:rPr>
                  <a:t> </a:t>
                </a:r>
              </a:p>
            </p:txBody>
          </p:sp>
        </mc:Fallback>
      </mc:AlternateContent>
      <p:sp>
        <p:nvSpPr>
          <p:cNvPr id="20483" name="Rectangle 2"/>
          <p:cNvSpPr>
            <a:spLocks noGrp="1" noChangeArrowheads="1"/>
          </p:cNvSpPr>
          <p:nvPr>
            <p:ph type="title"/>
          </p:nvPr>
        </p:nvSpPr>
        <p:spPr/>
        <p:txBody>
          <a:bodyPr/>
          <a:lstStyle/>
          <a:p>
            <a:pPr eaLnBrk="1" hangingPunct="1"/>
            <a:r>
              <a:rPr lang="en-US" altLang="zh-CN"/>
              <a:t>Haar-like</a:t>
            </a:r>
            <a:r>
              <a:rPr lang="zh-CN" altLang="en-US"/>
              <a:t>特征的表示</a:t>
            </a:r>
          </a:p>
        </p:txBody>
      </p:sp>
      <p:sp>
        <p:nvSpPr>
          <p:cNvPr id="20482"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AD71F685-1F04-B34B-90A3-9A3B88DCDD75}" type="slidenum">
              <a:rPr lang="en-US" altLang="zh-CN" sz="1400">
                <a:latin typeface="Times New Roman" charset="0"/>
                <a:ea typeface="宋体" charset="-122"/>
              </a:rPr>
              <a:pPr>
                <a:spcBef>
                  <a:spcPct val="0"/>
                </a:spcBef>
                <a:buFontTx/>
                <a:buNone/>
              </a:pPr>
              <a:t>5</a:t>
            </a:fld>
            <a:endParaRPr lang="en-US" altLang="zh-CN" sz="1400">
              <a:latin typeface="Times New Roman" charset="0"/>
              <a:ea typeface="宋体" charset="-122"/>
            </a:endParaRPr>
          </a:p>
        </p:txBody>
      </p:sp>
      <p:grpSp>
        <p:nvGrpSpPr>
          <p:cNvPr id="20485" name="Group 4"/>
          <p:cNvGrpSpPr>
            <a:grpSpLocks/>
          </p:cNvGrpSpPr>
          <p:nvPr/>
        </p:nvGrpSpPr>
        <p:grpSpPr bwMode="auto">
          <a:xfrm>
            <a:off x="1998282" y="2737698"/>
            <a:ext cx="2649538" cy="2057400"/>
            <a:chOff x="-3" y="-3"/>
            <a:chExt cx="2366" cy="3230"/>
          </a:xfrm>
        </p:grpSpPr>
        <p:grpSp>
          <p:nvGrpSpPr>
            <p:cNvPr id="20486" name="Group 5"/>
            <p:cNvGrpSpPr>
              <a:grpSpLocks/>
            </p:cNvGrpSpPr>
            <p:nvPr/>
          </p:nvGrpSpPr>
          <p:grpSpPr bwMode="auto">
            <a:xfrm>
              <a:off x="0" y="0"/>
              <a:ext cx="2360" cy="3224"/>
              <a:chOff x="0" y="0"/>
              <a:chExt cx="2360" cy="3224"/>
            </a:xfrm>
          </p:grpSpPr>
          <p:grpSp>
            <p:nvGrpSpPr>
              <p:cNvPr id="20488" name="Group 6"/>
              <p:cNvGrpSpPr>
                <a:grpSpLocks/>
              </p:cNvGrpSpPr>
              <p:nvPr/>
            </p:nvGrpSpPr>
            <p:grpSpPr bwMode="auto">
              <a:xfrm>
                <a:off x="0" y="0"/>
                <a:ext cx="236" cy="403"/>
                <a:chOff x="0" y="0"/>
                <a:chExt cx="236" cy="403"/>
              </a:xfrm>
            </p:grpSpPr>
            <p:sp>
              <p:nvSpPr>
                <p:cNvPr id="20742" name="Rectangle 7"/>
                <p:cNvSpPr>
                  <a:spLocks noChangeArrowheads="1"/>
                </p:cNvSpPr>
                <p:nvPr/>
              </p:nvSpPr>
              <p:spPr bwMode="auto">
                <a:xfrm>
                  <a:off x="43" y="0"/>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43" name="Rectangle 8"/>
                <p:cNvSpPr>
                  <a:spLocks noChangeArrowheads="1"/>
                </p:cNvSpPr>
                <p:nvPr/>
              </p:nvSpPr>
              <p:spPr bwMode="auto">
                <a:xfrm>
                  <a:off x="0" y="0"/>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489" name="Group 9"/>
              <p:cNvGrpSpPr>
                <a:grpSpLocks/>
              </p:cNvGrpSpPr>
              <p:nvPr/>
            </p:nvGrpSpPr>
            <p:grpSpPr bwMode="auto">
              <a:xfrm>
                <a:off x="236" y="0"/>
                <a:ext cx="236" cy="403"/>
                <a:chOff x="236" y="0"/>
                <a:chExt cx="236" cy="403"/>
              </a:xfrm>
            </p:grpSpPr>
            <p:sp>
              <p:nvSpPr>
                <p:cNvPr id="20740" name="Rectangle 10"/>
                <p:cNvSpPr>
                  <a:spLocks noChangeArrowheads="1"/>
                </p:cNvSpPr>
                <p:nvPr/>
              </p:nvSpPr>
              <p:spPr bwMode="auto">
                <a:xfrm>
                  <a:off x="279" y="0"/>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41" name="Rectangle 11"/>
                <p:cNvSpPr>
                  <a:spLocks noChangeArrowheads="1"/>
                </p:cNvSpPr>
                <p:nvPr/>
              </p:nvSpPr>
              <p:spPr bwMode="auto">
                <a:xfrm>
                  <a:off x="236" y="0"/>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490" name="Group 12"/>
              <p:cNvGrpSpPr>
                <a:grpSpLocks/>
              </p:cNvGrpSpPr>
              <p:nvPr/>
            </p:nvGrpSpPr>
            <p:grpSpPr bwMode="auto">
              <a:xfrm>
                <a:off x="472" y="0"/>
                <a:ext cx="236" cy="403"/>
                <a:chOff x="472" y="0"/>
                <a:chExt cx="236" cy="403"/>
              </a:xfrm>
            </p:grpSpPr>
            <p:sp>
              <p:nvSpPr>
                <p:cNvPr id="20738" name="Rectangle 13"/>
                <p:cNvSpPr>
                  <a:spLocks noChangeArrowheads="1"/>
                </p:cNvSpPr>
                <p:nvPr/>
              </p:nvSpPr>
              <p:spPr bwMode="auto">
                <a:xfrm>
                  <a:off x="515" y="0"/>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39" name="Rectangle 14"/>
                <p:cNvSpPr>
                  <a:spLocks noChangeArrowheads="1"/>
                </p:cNvSpPr>
                <p:nvPr/>
              </p:nvSpPr>
              <p:spPr bwMode="auto">
                <a:xfrm>
                  <a:off x="472" y="0"/>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491" name="Group 15"/>
              <p:cNvGrpSpPr>
                <a:grpSpLocks/>
              </p:cNvGrpSpPr>
              <p:nvPr/>
            </p:nvGrpSpPr>
            <p:grpSpPr bwMode="auto">
              <a:xfrm>
                <a:off x="708" y="0"/>
                <a:ext cx="236" cy="403"/>
                <a:chOff x="708" y="0"/>
                <a:chExt cx="236" cy="403"/>
              </a:xfrm>
            </p:grpSpPr>
            <p:sp>
              <p:nvSpPr>
                <p:cNvPr id="20736" name="Rectangle 16"/>
                <p:cNvSpPr>
                  <a:spLocks noChangeArrowheads="1"/>
                </p:cNvSpPr>
                <p:nvPr/>
              </p:nvSpPr>
              <p:spPr bwMode="auto">
                <a:xfrm>
                  <a:off x="751" y="0"/>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37" name="Rectangle 17"/>
                <p:cNvSpPr>
                  <a:spLocks noChangeArrowheads="1"/>
                </p:cNvSpPr>
                <p:nvPr/>
              </p:nvSpPr>
              <p:spPr bwMode="auto">
                <a:xfrm>
                  <a:off x="708" y="0"/>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492" name="Group 18"/>
              <p:cNvGrpSpPr>
                <a:grpSpLocks/>
              </p:cNvGrpSpPr>
              <p:nvPr/>
            </p:nvGrpSpPr>
            <p:grpSpPr bwMode="auto">
              <a:xfrm>
                <a:off x="944" y="0"/>
                <a:ext cx="236" cy="403"/>
                <a:chOff x="944" y="0"/>
                <a:chExt cx="236" cy="403"/>
              </a:xfrm>
            </p:grpSpPr>
            <p:sp>
              <p:nvSpPr>
                <p:cNvPr id="20734" name="Rectangle 19"/>
                <p:cNvSpPr>
                  <a:spLocks noChangeArrowheads="1"/>
                </p:cNvSpPr>
                <p:nvPr/>
              </p:nvSpPr>
              <p:spPr bwMode="auto">
                <a:xfrm>
                  <a:off x="987" y="0"/>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35" name="Rectangle 20"/>
                <p:cNvSpPr>
                  <a:spLocks noChangeArrowheads="1"/>
                </p:cNvSpPr>
                <p:nvPr/>
              </p:nvSpPr>
              <p:spPr bwMode="auto">
                <a:xfrm>
                  <a:off x="944" y="0"/>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493" name="Group 21"/>
              <p:cNvGrpSpPr>
                <a:grpSpLocks/>
              </p:cNvGrpSpPr>
              <p:nvPr/>
            </p:nvGrpSpPr>
            <p:grpSpPr bwMode="auto">
              <a:xfrm>
                <a:off x="1180" y="0"/>
                <a:ext cx="236" cy="403"/>
                <a:chOff x="1180" y="0"/>
                <a:chExt cx="236" cy="403"/>
              </a:xfrm>
            </p:grpSpPr>
            <p:sp>
              <p:nvSpPr>
                <p:cNvPr id="20732" name="Rectangle 22"/>
                <p:cNvSpPr>
                  <a:spLocks noChangeArrowheads="1"/>
                </p:cNvSpPr>
                <p:nvPr/>
              </p:nvSpPr>
              <p:spPr bwMode="auto">
                <a:xfrm>
                  <a:off x="1223" y="0"/>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33" name="Rectangle 23"/>
                <p:cNvSpPr>
                  <a:spLocks noChangeArrowheads="1"/>
                </p:cNvSpPr>
                <p:nvPr/>
              </p:nvSpPr>
              <p:spPr bwMode="auto">
                <a:xfrm>
                  <a:off x="1180" y="0"/>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494" name="Group 24"/>
              <p:cNvGrpSpPr>
                <a:grpSpLocks/>
              </p:cNvGrpSpPr>
              <p:nvPr/>
            </p:nvGrpSpPr>
            <p:grpSpPr bwMode="auto">
              <a:xfrm>
                <a:off x="1416" y="0"/>
                <a:ext cx="236" cy="403"/>
                <a:chOff x="1416" y="0"/>
                <a:chExt cx="236" cy="403"/>
              </a:xfrm>
            </p:grpSpPr>
            <p:sp>
              <p:nvSpPr>
                <p:cNvPr id="20730" name="Rectangle 25"/>
                <p:cNvSpPr>
                  <a:spLocks noChangeArrowheads="1"/>
                </p:cNvSpPr>
                <p:nvPr/>
              </p:nvSpPr>
              <p:spPr bwMode="auto">
                <a:xfrm>
                  <a:off x="1459" y="0"/>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31" name="Rectangle 26"/>
                <p:cNvSpPr>
                  <a:spLocks noChangeArrowheads="1"/>
                </p:cNvSpPr>
                <p:nvPr/>
              </p:nvSpPr>
              <p:spPr bwMode="auto">
                <a:xfrm>
                  <a:off x="1416" y="0"/>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495" name="Group 27"/>
              <p:cNvGrpSpPr>
                <a:grpSpLocks/>
              </p:cNvGrpSpPr>
              <p:nvPr/>
            </p:nvGrpSpPr>
            <p:grpSpPr bwMode="auto">
              <a:xfrm>
                <a:off x="1652" y="0"/>
                <a:ext cx="236" cy="403"/>
                <a:chOff x="1652" y="0"/>
                <a:chExt cx="236" cy="403"/>
              </a:xfrm>
            </p:grpSpPr>
            <p:sp>
              <p:nvSpPr>
                <p:cNvPr id="20728" name="Rectangle 28"/>
                <p:cNvSpPr>
                  <a:spLocks noChangeArrowheads="1"/>
                </p:cNvSpPr>
                <p:nvPr/>
              </p:nvSpPr>
              <p:spPr bwMode="auto">
                <a:xfrm>
                  <a:off x="1695" y="0"/>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29" name="Rectangle 29"/>
                <p:cNvSpPr>
                  <a:spLocks noChangeArrowheads="1"/>
                </p:cNvSpPr>
                <p:nvPr/>
              </p:nvSpPr>
              <p:spPr bwMode="auto">
                <a:xfrm>
                  <a:off x="1652" y="0"/>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496" name="Group 30"/>
              <p:cNvGrpSpPr>
                <a:grpSpLocks/>
              </p:cNvGrpSpPr>
              <p:nvPr/>
            </p:nvGrpSpPr>
            <p:grpSpPr bwMode="auto">
              <a:xfrm>
                <a:off x="1888" y="0"/>
                <a:ext cx="236" cy="403"/>
                <a:chOff x="1888" y="0"/>
                <a:chExt cx="236" cy="403"/>
              </a:xfrm>
            </p:grpSpPr>
            <p:sp>
              <p:nvSpPr>
                <p:cNvPr id="20726" name="Rectangle 31"/>
                <p:cNvSpPr>
                  <a:spLocks noChangeArrowheads="1"/>
                </p:cNvSpPr>
                <p:nvPr/>
              </p:nvSpPr>
              <p:spPr bwMode="auto">
                <a:xfrm>
                  <a:off x="1931" y="0"/>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27" name="Rectangle 32"/>
                <p:cNvSpPr>
                  <a:spLocks noChangeArrowheads="1"/>
                </p:cNvSpPr>
                <p:nvPr/>
              </p:nvSpPr>
              <p:spPr bwMode="auto">
                <a:xfrm>
                  <a:off x="1888" y="0"/>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497" name="Group 33"/>
              <p:cNvGrpSpPr>
                <a:grpSpLocks/>
              </p:cNvGrpSpPr>
              <p:nvPr/>
            </p:nvGrpSpPr>
            <p:grpSpPr bwMode="auto">
              <a:xfrm>
                <a:off x="2124" y="0"/>
                <a:ext cx="236" cy="403"/>
                <a:chOff x="2124" y="0"/>
                <a:chExt cx="236" cy="403"/>
              </a:xfrm>
            </p:grpSpPr>
            <p:sp>
              <p:nvSpPr>
                <p:cNvPr id="20724" name="Rectangle 34"/>
                <p:cNvSpPr>
                  <a:spLocks noChangeArrowheads="1"/>
                </p:cNvSpPr>
                <p:nvPr/>
              </p:nvSpPr>
              <p:spPr bwMode="auto">
                <a:xfrm>
                  <a:off x="2167" y="0"/>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25" name="Rectangle 35"/>
                <p:cNvSpPr>
                  <a:spLocks noChangeArrowheads="1"/>
                </p:cNvSpPr>
                <p:nvPr/>
              </p:nvSpPr>
              <p:spPr bwMode="auto">
                <a:xfrm>
                  <a:off x="2124" y="0"/>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498" name="Group 36"/>
              <p:cNvGrpSpPr>
                <a:grpSpLocks/>
              </p:cNvGrpSpPr>
              <p:nvPr/>
            </p:nvGrpSpPr>
            <p:grpSpPr bwMode="auto">
              <a:xfrm>
                <a:off x="0" y="403"/>
                <a:ext cx="236" cy="403"/>
                <a:chOff x="0" y="403"/>
                <a:chExt cx="236" cy="403"/>
              </a:xfrm>
            </p:grpSpPr>
            <p:sp>
              <p:nvSpPr>
                <p:cNvPr id="20722" name="Rectangle 37"/>
                <p:cNvSpPr>
                  <a:spLocks noChangeArrowheads="1"/>
                </p:cNvSpPr>
                <p:nvPr/>
              </p:nvSpPr>
              <p:spPr bwMode="auto">
                <a:xfrm>
                  <a:off x="43" y="403"/>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23" name="Rectangle 38"/>
                <p:cNvSpPr>
                  <a:spLocks noChangeArrowheads="1"/>
                </p:cNvSpPr>
                <p:nvPr/>
              </p:nvSpPr>
              <p:spPr bwMode="auto">
                <a:xfrm>
                  <a:off x="0" y="403"/>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499" name="Group 39"/>
              <p:cNvGrpSpPr>
                <a:grpSpLocks/>
              </p:cNvGrpSpPr>
              <p:nvPr/>
            </p:nvGrpSpPr>
            <p:grpSpPr bwMode="auto">
              <a:xfrm>
                <a:off x="236" y="403"/>
                <a:ext cx="236" cy="403"/>
                <a:chOff x="236" y="403"/>
                <a:chExt cx="236" cy="403"/>
              </a:xfrm>
            </p:grpSpPr>
            <p:sp>
              <p:nvSpPr>
                <p:cNvPr id="20720" name="Rectangle 40"/>
                <p:cNvSpPr>
                  <a:spLocks noChangeArrowheads="1"/>
                </p:cNvSpPr>
                <p:nvPr/>
              </p:nvSpPr>
              <p:spPr bwMode="auto">
                <a:xfrm>
                  <a:off x="279" y="403"/>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21" name="Rectangle 41"/>
                <p:cNvSpPr>
                  <a:spLocks noChangeArrowheads="1"/>
                </p:cNvSpPr>
                <p:nvPr/>
              </p:nvSpPr>
              <p:spPr bwMode="auto">
                <a:xfrm>
                  <a:off x="236" y="403"/>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00" name="Group 42"/>
              <p:cNvGrpSpPr>
                <a:grpSpLocks/>
              </p:cNvGrpSpPr>
              <p:nvPr/>
            </p:nvGrpSpPr>
            <p:grpSpPr bwMode="auto">
              <a:xfrm>
                <a:off x="472" y="403"/>
                <a:ext cx="236" cy="403"/>
                <a:chOff x="472" y="403"/>
                <a:chExt cx="236" cy="403"/>
              </a:xfrm>
            </p:grpSpPr>
            <p:sp>
              <p:nvSpPr>
                <p:cNvPr id="20718" name="Rectangle 43"/>
                <p:cNvSpPr>
                  <a:spLocks noChangeArrowheads="1"/>
                </p:cNvSpPr>
                <p:nvPr/>
              </p:nvSpPr>
              <p:spPr bwMode="auto">
                <a:xfrm>
                  <a:off x="515" y="403"/>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19" name="Rectangle 44"/>
                <p:cNvSpPr>
                  <a:spLocks noChangeArrowheads="1"/>
                </p:cNvSpPr>
                <p:nvPr/>
              </p:nvSpPr>
              <p:spPr bwMode="auto">
                <a:xfrm>
                  <a:off x="472" y="403"/>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01" name="Group 45"/>
              <p:cNvGrpSpPr>
                <a:grpSpLocks/>
              </p:cNvGrpSpPr>
              <p:nvPr/>
            </p:nvGrpSpPr>
            <p:grpSpPr bwMode="auto">
              <a:xfrm>
                <a:off x="708" y="403"/>
                <a:ext cx="236" cy="403"/>
                <a:chOff x="708" y="403"/>
                <a:chExt cx="236" cy="403"/>
              </a:xfrm>
            </p:grpSpPr>
            <p:sp>
              <p:nvSpPr>
                <p:cNvPr id="20716" name="Rectangle 46"/>
                <p:cNvSpPr>
                  <a:spLocks noChangeArrowheads="1"/>
                </p:cNvSpPr>
                <p:nvPr/>
              </p:nvSpPr>
              <p:spPr bwMode="auto">
                <a:xfrm>
                  <a:off x="751" y="403"/>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17" name="Rectangle 47"/>
                <p:cNvSpPr>
                  <a:spLocks noChangeArrowheads="1"/>
                </p:cNvSpPr>
                <p:nvPr/>
              </p:nvSpPr>
              <p:spPr bwMode="auto">
                <a:xfrm>
                  <a:off x="708" y="403"/>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02" name="Group 48"/>
              <p:cNvGrpSpPr>
                <a:grpSpLocks/>
              </p:cNvGrpSpPr>
              <p:nvPr/>
            </p:nvGrpSpPr>
            <p:grpSpPr bwMode="auto">
              <a:xfrm>
                <a:off x="944" y="403"/>
                <a:ext cx="236" cy="403"/>
                <a:chOff x="944" y="403"/>
                <a:chExt cx="236" cy="403"/>
              </a:xfrm>
            </p:grpSpPr>
            <p:sp>
              <p:nvSpPr>
                <p:cNvPr id="20714" name="Rectangle 49"/>
                <p:cNvSpPr>
                  <a:spLocks noChangeArrowheads="1"/>
                </p:cNvSpPr>
                <p:nvPr/>
              </p:nvSpPr>
              <p:spPr bwMode="auto">
                <a:xfrm>
                  <a:off x="987" y="403"/>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15" name="Rectangle 50"/>
                <p:cNvSpPr>
                  <a:spLocks noChangeArrowheads="1"/>
                </p:cNvSpPr>
                <p:nvPr/>
              </p:nvSpPr>
              <p:spPr bwMode="auto">
                <a:xfrm>
                  <a:off x="944" y="403"/>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03" name="Group 51"/>
              <p:cNvGrpSpPr>
                <a:grpSpLocks/>
              </p:cNvGrpSpPr>
              <p:nvPr/>
            </p:nvGrpSpPr>
            <p:grpSpPr bwMode="auto">
              <a:xfrm>
                <a:off x="1180" y="403"/>
                <a:ext cx="236" cy="403"/>
                <a:chOff x="1180" y="403"/>
                <a:chExt cx="236" cy="403"/>
              </a:xfrm>
            </p:grpSpPr>
            <p:sp>
              <p:nvSpPr>
                <p:cNvPr id="20712" name="Rectangle 52"/>
                <p:cNvSpPr>
                  <a:spLocks noChangeArrowheads="1"/>
                </p:cNvSpPr>
                <p:nvPr/>
              </p:nvSpPr>
              <p:spPr bwMode="auto">
                <a:xfrm>
                  <a:off x="1223" y="403"/>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13" name="Rectangle 53"/>
                <p:cNvSpPr>
                  <a:spLocks noChangeArrowheads="1"/>
                </p:cNvSpPr>
                <p:nvPr/>
              </p:nvSpPr>
              <p:spPr bwMode="auto">
                <a:xfrm>
                  <a:off x="1180" y="403"/>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04" name="Group 54"/>
              <p:cNvGrpSpPr>
                <a:grpSpLocks/>
              </p:cNvGrpSpPr>
              <p:nvPr/>
            </p:nvGrpSpPr>
            <p:grpSpPr bwMode="auto">
              <a:xfrm>
                <a:off x="1416" y="403"/>
                <a:ext cx="236" cy="403"/>
                <a:chOff x="1416" y="403"/>
                <a:chExt cx="236" cy="403"/>
              </a:xfrm>
            </p:grpSpPr>
            <p:sp>
              <p:nvSpPr>
                <p:cNvPr id="20710" name="Rectangle 55"/>
                <p:cNvSpPr>
                  <a:spLocks noChangeArrowheads="1"/>
                </p:cNvSpPr>
                <p:nvPr/>
              </p:nvSpPr>
              <p:spPr bwMode="auto">
                <a:xfrm>
                  <a:off x="1459" y="403"/>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11" name="Rectangle 56"/>
                <p:cNvSpPr>
                  <a:spLocks noChangeArrowheads="1"/>
                </p:cNvSpPr>
                <p:nvPr/>
              </p:nvSpPr>
              <p:spPr bwMode="auto">
                <a:xfrm>
                  <a:off x="1416" y="403"/>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05" name="Group 57"/>
              <p:cNvGrpSpPr>
                <a:grpSpLocks/>
              </p:cNvGrpSpPr>
              <p:nvPr/>
            </p:nvGrpSpPr>
            <p:grpSpPr bwMode="auto">
              <a:xfrm>
                <a:off x="1652" y="403"/>
                <a:ext cx="236" cy="403"/>
                <a:chOff x="1652" y="403"/>
                <a:chExt cx="236" cy="403"/>
              </a:xfrm>
            </p:grpSpPr>
            <p:sp>
              <p:nvSpPr>
                <p:cNvPr id="20708" name="Rectangle 58"/>
                <p:cNvSpPr>
                  <a:spLocks noChangeArrowheads="1"/>
                </p:cNvSpPr>
                <p:nvPr/>
              </p:nvSpPr>
              <p:spPr bwMode="auto">
                <a:xfrm>
                  <a:off x="1695" y="403"/>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09" name="Rectangle 59"/>
                <p:cNvSpPr>
                  <a:spLocks noChangeArrowheads="1"/>
                </p:cNvSpPr>
                <p:nvPr/>
              </p:nvSpPr>
              <p:spPr bwMode="auto">
                <a:xfrm>
                  <a:off x="1652" y="403"/>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06" name="Group 60"/>
              <p:cNvGrpSpPr>
                <a:grpSpLocks/>
              </p:cNvGrpSpPr>
              <p:nvPr/>
            </p:nvGrpSpPr>
            <p:grpSpPr bwMode="auto">
              <a:xfrm>
                <a:off x="1888" y="403"/>
                <a:ext cx="236" cy="403"/>
                <a:chOff x="1888" y="403"/>
                <a:chExt cx="236" cy="403"/>
              </a:xfrm>
            </p:grpSpPr>
            <p:sp>
              <p:nvSpPr>
                <p:cNvPr id="20706" name="Rectangle 61"/>
                <p:cNvSpPr>
                  <a:spLocks noChangeArrowheads="1"/>
                </p:cNvSpPr>
                <p:nvPr/>
              </p:nvSpPr>
              <p:spPr bwMode="auto">
                <a:xfrm>
                  <a:off x="1931" y="403"/>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07" name="Rectangle 62"/>
                <p:cNvSpPr>
                  <a:spLocks noChangeArrowheads="1"/>
                </p:cNvSpPr>
                <p:nvPr/>
              </p:nvSpPr>
              <p:spPr bwMode="auto">
                <a:xfrm>
                  <a:off x="1888" y="403"/>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07" name="Group 63"/>
              <p:cNvGrpSpPr>
                <a:grpSpLocks/>
              </p:cNvGrpSpPr>
              <p:nvPr/>
            </p:nvGrpSpPr>
            <p:grpSpPr bwMode="auto">
              <a:xfrm>
                <a:off x="2124" y="403"/>
                <a:ext cx="236" cy="403"/>
                <a:chOff x="2124" y="403"/>
                <a:chExt cx="236" cy="403"/>
              </a:xfrm>
            </p:grpSpPr>
            <p:sp>
              <p:nvSpPr>
                <p:cNvPr id="20704" name="Rectangle 64"/>
                <p:cNvSpPr>
                  <a:spLocks noChangeArrowheads="1"/>
                </p:cNvSpPr>
                <p:nvPr/>
              </p:nvSpPr>
              <p:spPr bwMode="auto">
                <a:xfrm>
                  <a:off x="2167" y="403"/>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05" name="Rectangle 65"/>
                <p:cNvSpPr>
                  <a:spLocks noChangeArrowheads="1"/>
                </p:cNvSpPr>
                <p:nvPr/>
              </p:nvSpPr>
              <p:spPr bwMode="auto">
                <a:xfrm>
                  <a:off x="2124" y="403"/>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08" name="Group 66"/>
              <p:cNvGrpSpPr>
                <a:grpSpLocks/>
              </p:cNvGrpSpPr>
              <p:nvPr/>
            </p:nvGrpSpPr>
            <p:grpSpPr bwMode="auto">
              <a:xfrm>
                <a:off x="0" y="806"/>
                <a:ext cx="236" cy="403"/>
                <a:chOff x="0" y="806"/>
                <a:chExt cx="236" cy="403"/>
              </a:xfrm>
            </p:grpSpPr>
            <p:sp>
              <p:nvSpPr>
                <p:cNvPr id="20702" name="Rectangle 67"/>
                <p:cNvSpPr>
                  <a:spLocks noChangeArrowheads="1"/>
                </p:cNvSpPr>
                <p:nvPr/>
              </p:nvSpPr>
              <p:spPr bwMode="auto">
                <a:xfrm>
                  <a:off x="43" y="806"/>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03" name="Rectangle 68"/>
                <p:cNvSpPr>
                  <a:spLocks noChangeArrowheads="1"/>
                </p:cNvSpPr>
                <p:nvPr/>
              </p:nvSpPr>
              <p:spPr bwMode="auto">
                <a:xfrm>
                  <a:off x="0" y="806"/>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09" name="Group 69"/>
              <p:cNvGrpSpPr>
                <a:grpSpLocks/>
              </p:cNvGrpSpPr>
              <p:nvPr/>
            </p:nvGrpSpPr>
            <p:grpSpPr bwMode="auto">
              <a:xfrm>
                <a:off x="236" y="806"/>
                <a:ext cx="236" cy="403"/>
                <a:chOff x="236" y="806"/>
                <a:chExt cx="236" cy="403"/>
              </a:xfrm>
            </p:grpSpPr>
            <p:sp>
              <p:nvSpPr>
                <p:cNvPr id="20700" name="Rectangle 70"/>
                <p:cNvSpPr>
                  <a:spLocks noChangeArrowheads="1"/>
                </p:cNvSpPr>
                <p:nvPr/>
              </p:nvSpPr>
              <p:spPr bwMode="auto">
                <a:xfrm>
                  <a:off x="279" y="806"/>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701" name="Rectangle 71"/>
                <p:cNvSpPr>
                  <a:spLocks noChangeArrowheads="1"/>
                </p:cNvSpPr>
                <p:nvPr/>
              </p:nvSpPr>
              <p:spPr bwMode="auto">
                <a:xfrm>
                  <a:off x="236" y="806"/>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10" name="Group 72"/>
              <p:cNvGrpSpPr>
                <a:grpSpLocks/>
              </p:cNvGrpSpPr>
              <p:nvPr/>
            </p:nvGrpSpPr>
            <p:grpSpPr bwMode="auto">
              <a:xfrm>
                <a:off x="472" y="806"/>
                <a:ext cx="236" cy="403"/>
                <a:chOff x="472" y="806"/>
                <a:chExt cx="236" cy="403"/>
              </a:xfrm>
            </p:grpSpPr>
            <p:sp>
              <p:nvSpPr>
                <p:cNvPr id="20696" name="Rectangle 73"/>
                <p:cNvSpPr>
                  <a:spLocks noChangeArrowheads="1"/>
                </p:cNvSpPr>
                <p:nvPr/>
              </p:nvSpPr>
              <p:spPr bwMode="auto">
                <a:xfrm>
                  <a:off x="472" y="806"/>
                  <a:ext cx="236" cy="40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0697" name="Group 74"/>
                <p:cNvGrpSpPr>
                  <a:grpSpLocks/>
                </p:cNvGrpSpPr>
                <p:nvPr/>
              </p:nvGrpSpPr>
              <p:grpSpPr bwMode="auto">
                <a:xfrm>
                  <a:off x="472" y="806"/>
                  <a:ext cx="236" cy="403"/>
                  <a:chOff x="472" y="806"/>
                  <a:chExt cx="236" cy="403"/>
                </a:xfrm>
              </p:grpSpPr>
              <p:sp>
                <p:nvSpPr>
                  <p:cNvPr id="20698" name="Rectangle 75"/>
                  <p:cNvSpPr>
                    <a:spLocks noChangeArrowheads="1"/>
                  </p:cNvSpPr>
                  <p:nvPr/>
                </p:nvSpPr>
                <p:spPr bwMode="auto">
                  <a:xfrm>
                    <a:off x="515" y="806"/>
                    <a:ext cx="150" cy="40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99" name="Rectangle 76"/>
                  <p:cNvSpPr>
                    <a:spLocks noChangeArrowheads="1"/>
                  </p:cNvSpPr>
                  <p:nvPr/>
                </p:nvSpPr>
                <p:spPr bwMode="auto">
                  <a:xfrm>
                    <a:off x="472" y="806"/>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0511" name="Group 77"/>
              <p:cNvGrpSpPr>
                <a:grpSpLocks/>
              </p:cNvGrpSpPr>
              <p:nvPr/>
            </p:nvGrpSpPr>
            <p:grpSpPr bwMode="auto">
              <a:xfrm>
                <a:off x="708" y="806"/>
                <a:ext cx="236" cy="403"/>
                <a:chOff x="708" y="806"/>
                <a:chExt cx="236" cy="403"/>
              </a:xfrm>
            </p:grpSpPr>
            <p:sp>
              <p:nvSpPr>
                <p:cNvPr id="20692" name="Rectangle 78"/>
                <p:cNvSpPr>
                  <a:spLocks noChangeArrowheads="1"/>
                </p:cNvSpPr>
                <p:nvPr/>
              </p:nvSpPr>
              <p:spPr bwMode="auto">
                <a:xfrm>
                  <a:off x="708" y="806"/>
                  <a:ext cx="236" cy="40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0693" name="Group 79"/>
                <p:cNvGrpSpPr>
                  <a:grpSpLocks/>
                </p:cNvGrpSpPr>
                <p:nvPr/>
              </p:nvGrpSpPr>
              <p:grpSpPr bwMode="auto">
                <a:xfrm>
                  <a:off x="708" y="806"/>
                  <a:ext cx="236" cy="403"/>
                  <a:chOff x="708" y="806"/>
                  <a:chExt cx="236" cy="403"/>
                </a:xfrm>
              </p:grpSpPr>
              <p:sp>
                <p:nvSpPr>
                  <p:cNvPr id="20694" name="Rectangle 80"/>
                  <p:cNvSpPr>
                    <a:spLocks noChangeArrowheads="1"/>
                  </p:cNvSpPr>
                  <p:nvPr/>
                </p:nvSpPr>
                <p:spPr bwMode="auto">
                  <a:xfrm>
                    <a:off x="751" y="806"/>
                    <a:ext cx="150" cy="40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95" name="Rectangle 81"/>
                  <p:cNvSpPr>
                    <a:spLocks noChangeArrowheads="1"/>
                  </p:cNvSpPr>
                  <p:nvPr/>
                </p:nvSpPr>
                <p:spPr bwMode="auto">
                  <a:xfrm>
                    <a:off x="708" y="806"/>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0512" name="Group 82"/>
              <p:cNvGrpSpPr>
                <a:grpSpLocks/>
              </p:cNvGrpSpPr>
              <p:nvPr/>
            </p:nvGrpSpPr>
            <p:grpSpPr bwMode="auto">
              <a:xfrm>
                <a:off x="944" y="806"/>
                <a:ext cx="236" cy="403"/>
                <a:chOff x="944" y="806"/>
                <a:chExt cx="236" cy="403"/>
              </a:xfrm>
            </p:grpSpPr>
            <p:sp>
              <p:nvSpPr>
                <p:cNvPr id="20688" name="Rectangle 83"/>
                <p:cNvSpPr>
                  <a:spLocks noChangeArrowheads="1"/>
                </p:cNvSpPr>
                <p:nvPr/>
              </p:nvSpPr>
              <p:spPr bwMode="auto">
                <a:xfrm>
                  <a:off x="944" y="806"/>
                  <a:ext cx="236" cy="403"/>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0689" name="Group 84"/>
                <p:cNvGrpSpPr>
                  <a:grpSpLocks/>
                </p:cNvGrpSpPr>
                <p:nvPr/>
              </p:nvGrpSpPr>
              <p:grpSpPr bwMode="auto">
                <a:xfrm>
                  <a:off x="944" y="806"/>
                  <a:ext cx="236" cy="403"/>
                  <a:chOff x="944" y="806"/>
                  <a:chExt cx="236" cy="403"/>
                </a:xfrm>
              </p:grpSpPr>
              <p:sp>
                <p:nvSpPr>
                  <p:cNvPr id="20690" name="Rectangle 85"/>
                  <p:cNvSpPr>
                    <a:spLocks noChangeArrowheads="1"/>
                  </p:cNvSpPr>
                  <p:nvPr/>
                </p:nvSpPr>
                <p:spPr bwMode="auto">
                  <a:xfrm>
                    <a:off x="987" y="806"/>
                    <a:ext cx="150" cy="403"/>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91" name="Rectangle 86"/>
                  <p:cNvSpPr>
                    <a:spLocks noChangeArrowheads="1"/>
                  </p:cNvSpPr>
                  <p:nvPr/>
                </p:nvSpPr>
                <p:spPr bwMode="auto">
                  <a:xfrm>
                    <a:off x="944" y="806"/>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0513" name="Group 87"/>
              <p:cNvGrpSpPr>
                <a:grpSpLocks/>
              </p:cNvGrpSpPr>
              <p:nvPr/>
            </p:nvGrpSpPr>
            <p:grpSpPr bwMode="auto">
              <a:xfrm>
                <a:off x="1180" y="806"/>
                <a:ext cx="236" cy="403"/>
                <a:chOff x="1180" y="806"/>
                <a:chExt cx="236" cy="403"/>
              </a:xfrm>
            </p:grpSpPr>
            <p:sp>
              <p:nvSpPr>
                <p:cNvPr id="20684" name="Rectangle 88"/>
                <p:cNvSpPr>
                  <a:spLocks noChangeArrowheads="1"/>
                </p:cNvSpPr>
                <p:nvPr/>
              </p:nvSpPr>
              <p:spPr bwMode="auto">
                <a:xfrm>
                  <a:off x="1180" y="806"/>
                  <a:ext cx="236" cy="403"/>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0685" name="Group 89"/>
                <p:cNvGrpSpPr>
                  <a:grpSpLocks/>
                </p:cNvGrpSpPr>
                <p:nvPr/>
              </p:nvGrpSpPr>
              <p:grpSpPr bwMode="auto">
                <a:xfrm>
                  <a:off x="1180" y="806"/>
                  <a:ext cx="236" cy="403"/>
                  <a:chOff x="1180" y="806"/>
                  <a:chExt cx="236" cy="403"/>
                </a:xfrm>
              </p:grpSpPr>
              <p:sp>
                <p:nvSpPr>
                  <p:cNvPr id="20686" name="Rectangle 90"/>
                  <p:cNvSpPr>
                    <a:spLocks noChangeArrowheads="1"/>
                  </p:cNvSpPr>
                  <p:nvPr/>
                </p:nvSpPr>
                <p:spPr bwMode="auto">
                  <a:xfrm>
                    <a:off x="1223" y="806"/>
                    <a:ext cx="150" cy="403"/>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87" name="Rectangle 91"/>
                  <p:cNvSpPr>
                    <a:spLocks noChangeArrowheads="1"/>
                  </p:cNvSpPr>
                  <p:nvPr/>
                </p:nvSpPr>
                <p:spPr bwMode="auto">
                  <a:xfrm>
                    <a:off x="1180" y="806"/>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0514" name="Group 92"/>
              <p:cNvGrpSpPr>
                <a:grpSpLocks/>
              </p:cNvGrpSpPr>
              <p:nvPr/>
            </p:nvGrpSpPr>
            <p:grpSpPr bwMode="auto">
              <a:xfrm>
                <a:off x="1416" y="806"/>
                <a:ext cx="236" cy="403"/>
                <a:chOff x="1416" y="806"/>
                <a:chExt cx="236" cy="403"/>
              </a:xfrm>
            </p:grpSpPr>
            <p:sp>
              <p:nvSpPr>
                <p:cNvPr id="20682" name="Rectangle 93"/>
                <p:cNvSpPr>
                  <a:spLocks noChangeArrowheads="1"/>
                </p:cNvSpPr>
                <p:nvPr/>
              </p:nvSpPr>
              <p:spPr bwMode="auto">
                <a:xfrm>
                  <a:off x="1459" y="806"/>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83" name="Rectangle 94"/>
                <p:cNvSpPr>
                  <a:spLocks noChangeArrowheads="1"/>
                </p:cNvSpPr>
                <p:nvPr/>
              </p:nvSpPr>
              <p:spPr bwMode="auto">
                <a:xfrm>
                  <a:off x="1416" y="806"/>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15" name="Group 95"/>
              <p:cNvGrpSpPr>
                <a:grpSpLocks/>
              </p:cNvGrpSpPr>
              <p:nvPr/>
            </p:nvGrpSpPr>
            <p:grpSpPr bwMode="auto">
              <a:xfrm>
                <a:off x="1652" y="806"/>
                <a:ext cx="236" cy="403"/>
                <a:chOff x="1652" y="806"/>
                <a:chExt cx="236" cy="403"/>
              </a:xfrm>
            </p:grpSpPr>
            <p:sp>
              <p:nvSpPr>
                <p:cNvPr id="20680" name="Rectangle 96"/>
                <p:cNvSpPr>
                  <a:spLocks noChangeArrowheads="1"/>
                </p:cNvSpPr>
                <p:nvPr/>
              </p:nvSpPr>
              <p:spPr bwMode="auto">
                <a:xfrm>
                  <a:off x="1695" y="806"/>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81" name="Rectangle 97"/>
                <p:cNvSpPr>
                  <a:spLocks noChangeArrowheads="1"/>
                </p:cNvSpPr>
                <p:nvPr/>
              </p:nvSpPr>
              <p:spPr bwMode="auto">
                <a:xfrm>
                  <a:off x="1652" y="806"/>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16" name="Group 98"/>
              <p:cNvGrpSpPr>
                <a:grpSpLocks/>
              </p:cNvGrpSpPr>
              <p:nvPr/>
            </p:nvGrpSpPr>
            <p:grpSpPr bwMode="auto">
              <a:xfrm>
                <a:off x="1888" y="806"/>
                <a:ext cx="236" cy="403"/>
                <a:chOff x="1888" y="806"/>
                <a:chExt cx="236" cy="403"/>
              </a:xfrm>
            </p:grpSpPr>
            <p:sp>
              <p:nvSpPr>
                <p:cNvPr id="20678" name="Rectangle 99"/>
                <p:cNvSpPr>
                  <a:spLocks noChangeArrowheads="1"/>
                </p:cNvSpPr>
                <p:nvPr/>
              </p:nvSpPr>
              <p:spPr bwMode="auto">
                <a:xfrm>
                  <a:off x="1931" y="806"/>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79" name="Rectangle 100"/>
                <p:cNvSpPr>
                  <a:spLocks noChangeArrowheads="1"/>
                </p:cNvSpPr>
                <p:nvPr/>
              </p:nvSpPr>
              <p:spPr bwMode="auto">
                <a:xfrm>
                  <a:off x="1888" y="806"/>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17" name="Group 101"/>
              <p:cNvGrpSpPr>
                <a:grpSpLocks/>
              </p:cNvGrpSpPr>
              <p:nvPr/>
            </p:nvGrpSpPr>
            <p:grpSpPr bwMode="auto">
              <a:xfrm>
                <a:off x="2124" y="806"/>
                <a:ext cx="236" cy="403"/>
                <a:chOff x="2124" y="806"/>
                <a:chExt cx="236" cy="403"/>
              </a:xfrm>
            </p:grpSpPr>
            <p:sp>
              <p:nvSpPr>
                <p:cNvPr id="20676" name="Rectangle 102"/>
                <p:cNvSpPr>
                  <a:spLocks noChangeArrowheads="1"/>
                </p:cNvSpPr>
                <p:nvPr/>
              </p:nvSpPr>
              <p:spPr bwMode="auto">
                <a:xfrm>
                  <a:off x="2167" y="806"/>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77" name="Rectangle 103"/>
                <p:cNvSpPr>
                  <a:spLocks noChangeArrowheads="1"/>
                </p:cNvSpPr>
                <p:nvPr/>
              </p:nvSpPr>
              <p:spPr bwMode="auto">
                <a:xfrm>
                  <a:off x="2124" y="806"/>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18" name="Group 104"/>
              <p:cNvGrpSpPr>
                <a:grpSpLocks/>
              </p:cNvGrpSpPr>
              <p:nvPr/>
            </p:nvGrpSpPr>
            <p:grpSpPr bwMode="auto">
              <a:xfrm>
                <a:off x="0" y="1209"/>
                <a:ext cx="236" cy="403"/>
                <a:chOff x="0" y="1209"/>
                <a:chExt cx="236" cy="403"/>
              </a:xfrm>
            </p:grpSpPr>
            <p:sp>
              <p:nvSpPr>
                <p:cNvPr id="20674" name="Rectangle 105"/>
                <p:cNvSpPr>
                  <a:spLocks noChangeArrowheads="1"/>
                </p:cNvSpPr>
                <p:nvPr/>
              </p:nvSpPr>
              <p:spPr bwMode="auto">
                <a:xfrm>
                  <a:off x="43" y="1209"/>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75" name="Rectangle 106"/>
                <p:cNvSpPr>
                  <a:spLocks noChangeArrowheads="1"/>
                </p:cNvSpPr>
                <p:nvPr/>
              </p:nvSpPr>
              <p:spPr bwMode="auto">
                <a:xfrm>
                  <a:off x="0" y="1209"/>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19" name="Group 107"/>
              <p:cNvGrpSpPr>
                <a:grpSpLocks/>
              </p:cNvGrpSpPr>
              <p:nvPr/>
            </p:nvGrpSpPr>
            <p:grpSpPr bwMode="auto">
              <a:xfrm>
                <a:off x="236" y="1209"/>
                <a:ext cx="236" cy="403"/>
                <a:chOff x="236" y="1209"/>
                <a:chExt cx="236" cy="403"/>
              </a:xfrm>
            </p:grpSpPr>
            <p:sp>
              <p:nvSpPr>
                <p:cNvPr id="20672" name="Rectangle 108"/>
                <p:cNvSpPr>
                  <a:spLocks noChangeArrowheads="1"/>
                </p:cNvSpPr>
                <p:nvPr/>
              </p:nvSpPr>
              <p:spPr bwMode="auto">
                <a:xfrm>
                  <a:off x="279" y="1209"/>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73" name="Rectangle 109"/>
                <p:cNvSpPr>
                  <a:spLocks noChangeArrowheads="1"/>
                </p:cNvSpPr>
                <p:nvPr/>
              </p:nvSpPr>
              <p:spPr bwMode="auto">
                <a:xfrm>
                  <a:off x="236" y="1209"/>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20" name="Group 110"/>
              <p:cNvGrpSpPr>
                <a:grpSpLocks/>
              </p:cNvGrpSpPr>
              <p:nvPr/>
            </p:nvGrpSpPr>
            <p:grpSpPr bwMode="auto">
              <a:xfrm>
                <a:off x="472" y="1209"/>
                <a:ext cx="236" cy="403"/>
                <a:chOff x="472" y="1209"/>
                <a:chExt cx="236" cy="403"/>
              </a:xfrm>
            </p:grpSpPr>
            <p:sp>
              <p:nvSpPr>
                <p:cNvPr id="20668" name="Rectangle 111"/>
                <p:cNvSpPr>
                  <a:spLocks noChangeArrowheads="1"/>
                </p:cNvSpPr>
                <p:nvPr/>
              </p:nvSpPr>
              <p:spPr bwMode="auto">
                <a:xfrm>
                  <a:off x="472" y="1209"/>
                  <a:ext cx="236" cy="40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0669" name="Group 112"/>
                <p:cNvGrpSpPr>
                  <a:grpSpLocks/>
                </p:cNvGrpSpPr>
                <p:nvPr/>
              </p:nvGrpSpPr>
              <p:grpSpPr bwMode="auto">
                <a:xfrm>
                  <a:off x="472" y="1209"/>
                  <a:ext cx="236" cy="403"/>
                  <a:chOff x="472" y="1209"/>
                  <a:chExt cx="236" cy="403"/>
                </a:xfrm>
              </p:grpSpPr>
              <p:sp>
                <p:nvSpPr>
                  <p:cNvPr id="20670" name="Rectangle 113"/>
                  <p:cNvSpPr>
                    <a:spLocks noChangeArrowheads="1"/>
                  </p:cNvSpPr>
                  <p:nvPr/>
                </p:nvSpPr>
                <p:spPr bwMode="auto">
                  <a:xfrm>
                    <a:off x="515" y="1209"/>
                    <a:ext cx="150" cy="40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71" name="Rectangle 114"/>
                  <p:cNvSpPr>
                    <a:spLocks noChangeArrowheads="1"/>
                  </p:cNvSpPr>
                  <p:nvPr/>
                </p:nvSpPr>
                <p:spPr bwMode="auto">
                  <a:xfrm>
                    <a:off x="472" y="1209"/>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0521" name="Group 115"/>
              <p:cNvGrpSpPr>
                <a:grpSpLocks/>
              </p:cNvGrpSpPr>
              <p:nvPr/>
            </p:nvGrpSpPr>
            <p:grpSpPr bwMode="auto">
              <a:xfrm>
                <a:off x="708" y="1209"/>
                <a:ext cx="236" cy="403"/>
                <a:chOff x="708" y="1209"/>
                <a:chExt cx="236" cy="403"/>
              </a:xfrm>
            </p:grpSpPr>
            <p:sp>
              <p:nvSpPr>
                <p:cNvPr id="20664" name="Rectangle 116"/>
                <p:cNvSpPr>
                  <a:spLocks noChangeArrowheads="1"/>
                </p:cNvSpPr>
                <p:nvPr/>
              </p:nvSpPr>
              <p:spPr bwMode="auto">
                <a:xfrm>
                  <a:off x="708" y="1209"/>
                  <a:ext cx="236" cy="40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0665" name="Group 117"/>
                <p:cNvGrpSpPr>
                  <a:grpSpLocks/>
                </p:cNvGrpSpPr>
                <p:nvPr/>
              </p:nvGrpSpPr>
              <p:grpSpPr bwMode="auto">
                <a:xfrm>
                  <a:off x="708" y="1209"/>
                  <a:ext cx="236" cy="403"/>
                  <a:chOff x="708" y="1209"/>
                  <a:chExt cx="236" cy="403"/>
                </a:xfrm>
              </p:grpSpPr>
              <p:sp>
                <p:nvSpPr>
                  <p:cNvPr id="20666" name="Rectangle 118"/>
                  <p:cNvSpPr>
                    <a:spLocks noChangeArrowheads="1"/>
                  </p:cNvSpPr>
                  <p:nvPr/>
                </p:nvSpPr>
                <p:spPr bwMode="auto">
                  <a:xfrm>
                    <a:off x="751" y="1209"/>
                    <a:ext cx="150" cy="40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67" name="Rectangle 119"/>
                  <p:cNvSpPr>
                    <a:spLocks noChangeArrowheads="1"/>
                  </p:cNvSpPr>
                  <p:nvPr/>
                </p:nvSpPr>
                <p:spPr bwMode="auto">
                  <a:xfrm>
                    <a:off x="708" y="1209"/>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0522" name="Group 120"/>
              <p:cNvGrpSpPr>
                <a:grpSpLocks/>
              </p:cNvGrpSpPr>
              <p:nvPr/>
            </p:nvGrpSpPr>
            <p:grpSpPr bwMode="auto">
              <a:xfrm>
                <a:off x="944" y="1209"/>
                <a:ext cx="236" cy="403"/>
                <a:chOff x="944" y="1209"/>
                <a:chExt cx="236" cy="403"/>
              </a:xfrm>
            </p:grpSpPr>
            <p:sp>
              <p:nvSpPr>
                <p:cNvPr id="20660" name="Rectangle 121"/>
                <p:cNvSpPr>
                  <a:spLocks noChangeArrowheads="1"/>
                </p:cNvSpPr>
                <p:nvPr/>
              </p:nvSpPr>
              <p:spPr bwMode="auto">
                <a:xfrm>
                  <a:off x="944" y="1209"/>
                  <a:ext cx="236" cy="403"/>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0661" name="Group 122"/>
                <p:cNvGrpSpPr>
                  <a:grpSpLocks/>
                </p:cNvGrpSpPr>
                <p:nvPr/>
              </p:nvGrpSpPr>
              <p:grpSpPr bwMode="auto">
                <a:xfrm>
                  <a:off x="944" y="1209"/>
                  <a:ext cx="236" cy="403"/>
                  <a:chOff x="944" y="1209"/>
                  <a:chExt cx="236" cy="403"/>
                </a:xfrm>
              </p:grpSpPr>
              <p:sp>
                <p:nvSpPr>
                  <p:cNvPr id="20662" name="Rectangle 123"/>
                  <p:cNvSpPr>
                    <a:spLocks noChangeArrowheads="1"/>
                  </p:cNvSpPr>
                  <p:nvPr/>
                </p:nvSpPr>
                <p:spPr bwMode="auto">
                  <a:xfrm>
                    <a:off x="987" y="1209"/>
                    <a:ext cx="150" cy="403"/>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63" name="Rectangle 124"/>
                  <p:cNvSpPr>
                    <a:spLocks noChangeArrowheads="1"/>
                  </p:cNvSpPr>
                  <p:nvPr/>
                </p:nvSpPr>
                <p:spPr bwMode="auto">
                  <a:xfrm>
                    <a:off x="944" y="1209"/>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0523" name="Group 125"/>
              <p:cNvGrpSpPr>
                <a:grpSpLocks/>
              </p:cNvGrpSpPr>
              <p:nvPr/>
            </p:nvGrpSpPr>
            <p:grpSpPr bwMode="auto">
              <a:xfrm>
                <a:off x="1180" y="1209"/>
                <a:ext cx="236" cy="403"/>
                <a:chOff x="1180" y="1209"/>
                <a:chExt cx="236" cy="403"/>
              </a:xfrm>
            </p:grpSpPr>
            <p:sp>
              <p:nvSpPr>
                <p:cNvPr id="20656" name="Rectangle 126"/>
                <p:cNvSpPr>
                  <a:spLocks noChangeArrowheads="1"/>
                </p:cNvSpPr>
                <p:nvPr/>
              </p:nvSpPr>
              <p:spPr bwMode="auto">
                <a:xfrm>
                  <a:off x="1180" y="1209"/>
                  <a:ext cx="236" cy="403"/>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0657" name="Group 127"/>
                <p:cNvGrpSpPr>
                  <a:grpSpLocks/>
                </p:cNvGrpSpPr>
                <p:nvPr/>
              </p:nvGrpSpPr>
              <p:grpSpPr bwMode="auto">
                <a:xfrm>
                  <a:off x="1180" y="1209"/>
                  <a:ext cx="236" cy="403"/>
                  <a:chOff x="1180" y="1209"/>
                  <a:chExt cx="236" cy="403"/>
                </a:xfrm>
              </p:grpSpPr>
              <p:sp>
                <p:nvSpPr>
                  <p:cNvPr id="20658" name="Rectangle 128"/>
                  <p:cNvSpPr>
                    <a:spLocks noChangeArrowheads="1"/>
                  </p:cNvSpPr>
                  <p:nvPr/>
                </p:nvSpPr>
                <p:spPr bwMode="auto">
                  <a:xfrm>
                    <a:off x="1223" y="1209"/>
                    <a:ext cx="150" cy="403"/>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59" name="Rectangle 129"/>
                  <p:cNvSpPr>
                    <a:spLocks noChangeArrowheads="1"/>
                  </p:cNvSpPr>
                  <p:nvPr/>
                </p:nvSpPr>
                <p:spPr bwMode="auto">
                  <a:xfrm>
                    <a:off x="1180" y="1209"/>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0524" name="Group 130"/>
              <p:cNvGrpSpPr>
                <a:grpSpLocks/>
              </p:cNvGrpSpPr>
              <p:nvPr/>
            </p:nvGrpSpPr>
            <p:grpSpPr bwMode="auto">
              <a:xfrm>
                <a:off x="1416" y="1209"/>
                <a:ext cx="236" cy="403"/>
                <a:chOff x="1416" y="1209"/>
                <a:chExt cx="236" cy="403"/>
              </a:xfrm>
            </p:grpSpPr>
            <p:sp>
              <p:nvSpPr>
                <p:cNvPr id="20654" name="Rectangle 131"/>
                <p:cNvSpPr>
                  <a:spLocks noChangeArrowheads="1"/>
                </p:cNvSpPr>
                <p:nvPr/>
              </p:nvSpPr>
              <p:spPr bwMode="auto">
                <a:xfrm>
                  <a:off x="1459" y="1209"/>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55" name="Rectangle 132"/>
                <p:cNvSpPr>
                  <a:spLocks noChangeArrowheads="1"/>
                </p:cNvSpPr>
                <p:nvPr/>
              </p:nvSpPr>
              <p:spPr bwMode="auto">
                <a:xfrm>
                  <a:off x="1416" y="1209"/>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25" name="Group 133"/>
              <p:cNvGrpSpPr>
                <a:grpSpLocks/>
              </p:cNvGrpSpPr>
              <p:nvPr/>
            </p:nvGrpSpPr>
            <p:grpSpPr bwMode="auto">
              <a:xfrm>
                <a:off x="1652" y="1209"/>
                <a:ext cx="236" cy="403"/>
                <a:chOff x="1652" y="1209"/>
                <a:chExt cx="236" cy="403"/>
              </a:xfrm>
            </p:grpSpPr>
            <p:sp>
              <p:nvSpPr>
                <p:cNvPr id="20652" name="Rectangle 134"/>
                <p:cNvSpPr>
                  <a:spLocks noChangeArrowheads="1"/>
                </p:cNvSpPr>
                <p:nvPr/>
              </p:nvSpPr>
              <p:spPr bwMode="auto">
                <a:xfrm>
                  <a:off x="1695" y="1209"/>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53" name="Rectangle 135"/>
                <p:cNvSpPr>
                  <a:spLocks noChangeArrowheads="1"/>
                </p:cNvSpPr>
                <p:nvPr/>
              </p:nvSpPr>
              <p:spPr bwMode="auto">
                <a:xfrm>
                  <a:off x="1652" y="1209"/>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26" name="Group 136"/>
              <p:cNvGrpSpPr>
                <a:grpSpLocks/>
              </p:cNvGrpSpPr>
              <p:nvPr/>
            </p:nvGrpSpPr>
            <p:grpSpPr bwMode="auto">
              <a:xfrm>
                <a:off x="1888" y="1209"/>
                <a:ext cx="236" cy="403"/>
                <a:chOff x="1888" y="1209"/>
                <a:chExt cx="236" cy="403"/>
              </a:xfrm>
            </p:grpSpPr>
            <p:sp>
              <p:nvSpPr>
                <p:cNvPr id="20650" name="Rectangle 137"/>
                <p:cNvSpPr>
                  <a:spLocks noChangeArrowheads="1"/>
                </p:cNvSpPr>
                <p:nvPr/>
              </p:nvSpPr>
              <p:spPr bwMode="auto">
                <a:xfrm>
                  <a:off x="1931" y="1209"/>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51" name="Rectangle 138"/>
                <p:cNvSpPr>
                  <a:spLocks noChangeArrowheads="1"/>
                </p:cNvSpPr>
                <p:nvPr/>
              </p:nvSpPr>
              <p:spPr bwMode="auto">
                <a:xfrm>
                  <a:off x="1888" y="1209"/>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27" name="Group 139"/>
              <p:cNvGrpSpPr>
                <a:grpSpLocks/>
              </p:cNvGrpSpPr>
              <p:nvPr/>
            </p:nvGrpSpPr>
            <p:grpSpPr bwMode="auto">
              <a:xfrm>
                <a:off x="2124" y="1209"/>
                <a:ext cx="236" cy="403"/>
                <a:chOff x="2124" y="1209"/>
                <a:chExt cx="236" cy="403"/>
              </a:xfrm>
            </p:grpSpPr>
            <p:sp>
              <p:nvSpPr>
                <p:cNvPr id="20648" name="Rectangle 140"/>
                <p:cNvSpPr>
                  <a:spLocks noChangeArrowheads="1"/>
                </p:cNvSpPr>
                <p:nvPr/>
              </p:nvSpPr>
              <p:spPr bwMode="auto">
                <a:xfrm>
                  <a:off x="2167" y="1209"/>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49" name="Rectangle 141"/>
                <p:cNvSpPr>
                  <a:spLocks noChangeArrowheads="1"/>
                </p:cNvSpPr>
                <p:nvPr/>
              </p:nvSpPr>
              <p:spPr bwMode="auto">
                <a:xfrm>
                  <a:off x="2124" y="1209"/>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28" name="Group 142"/>
              <p:cNvGrpSpPr>
                <a:grpSpLocks/>
              </p:cNvGrpSpPr>
              <p:nvPr/>
            </p:nvGrpSpPr>
            <p:grpSpPr bwMode="auto">
              <a:xfrm>
                <a:off x="0" y="1612"/>
                <a:ext cx="236" cy="403"/>
                <a:chOff x="0" y="1612"/>
                <a:chExt cx="236" cy="403"/>
              </a:xfrm>
            </p:grpSpPr>
            <p:sp>
              <p:nvSpPr>
                <p:cNvPr id="20646" name="Rectangle 143"/>
                <p:cNvSpPr>
                  <a:spLocks noChangeArrowheads="1"/>
                </p:cNvSpPr>
                <p:nvPr/>
              </p:nvSpPr>
              <p:spPr bwMode="auto">
                <a:xfrm>
                  <a:off x="43" y="1612"/>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47" name="Rectangle 144"/>
                <p:cNvSpPr>
                  <a:spLocks noChangeArrowheads="1"/>
                </p:cNvSpPr>
                <p:nvPr/>
              </p:nvSpPr>
              <p:spPr bwMode="auto">
                <a:xfrm>
                  <a:off x="0" y="1612"/>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29" name="Group 145"/>
              <p:cNvGrpSpPr>
                <a:grpSpLocks/>
              </p:cNvGrpSpPr>
              <p:nvPr/>
            </p:nvGrpSpPr>
            <p:grpSpPr bwMode="auto">
              <a:xfrm>
                <a:off x="236" y="1612"/>
                <a:ext cx="236" cy="403"/>
                <a:chOff x="236" y="1612"/>
                <a:chExt cx="236" cy="403"/>
              </a:xfrm>
            </p:grpSpPr>
            <p:sp>
              <p:nvSpPr>
                <p:cNvPr id="20644" name="Rectangle 146"/>
                <p:cNvSpPr>
                  <a:spLocks noChangeArrowheads="1"/>
                </p:cNvSpPr>
                <p:nvPr/>
              </p:nvSpPr>
              <p:spPr bwMode="auto">
                <a:xfrm>
                  <a:off x="279" y="1612"/>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45" name="Rectangle 147"/>
                <p:cNvSpPr>
                  <a:spLocks noChangeArrowheads="1"/>
                </p:cNvSpPr>
                <p:nvPr/>
              </p:nvSpPr>
              <p:spPr bwMode="auto">
                <a:xfrm>
                  <a:off x="236" y="1612"/>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30" name="Group 148"/>
              <p:cNvGrpSpPr>
                <a:grpSpLocks/>
              </p:cNvGrpSpPr>
              <p:nvPr/>
            </p:nvGrpSpPr>
            <p:grpSpPr bwMode="auto">
              <a:xfrm>
                <a:off x="472" y="1612"/>
                <a:ext cx="236" cy="403"/>
                <a:chOff x="472" y="1612"/>
                <a:chExt cx="236" cy="403"/>
              </a:xfrm>
            </p:grpSpPr>
            <p:sp>
              <p:nvSpPr>
                <p:cNvPr id="20642" name="Rectangle 149"/>
                <p:cNvSpPr>
                  <a:spLocks noChangeArrowheads="1"/>
                </p:cNvSpPr>
                <p:nvPr/>
              </p:nvSpPr>
              <p:spPr bwMode="auto">
                <a:xfrm>
                  <a:off x="515" y="1612"/>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43" name="Rectangle 150"/>
                <p:cNvSpPr>
                  <a:spLocks noChangeArrowheads="1"/>
                </p:cNvSpPr>
                <p:nvPr/>
              </p:nvSpPr>
              <p:spPr bwMode="auto">
                <a:xfrm>
                  <a:off x="472" y="1612"/>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31" name="Group 151"/>
              <p:cNvGrpSpPr>
                <a:grpSpLocks/>
              </p:cNvGrpSpPr>
              <p:nvPr/>
            </p:nvGrpSpPr>
            <p:grpSpPr bwMode="auto">
              <a:xfrm>
                <a:off x="708" y="1612"/>
                <a:ext cx="236" cy="403"/>
                <a:chOff x="708" y="1612"/>
                <a:chExt cx="236" cy="403"/>
              </a:xfrm>
            </p:grpSpPr>
            <p:sp>
              <p:nvSpPr>
                <p:cNvPr id="20640" name="Rectangle 152"/>
                <p:cNvSpPr>
                  <a:spLocks noChangeArrowheads="1"/>
                </p:cNvSpPr>
                <p:nvPr/>
              </p:nvSpPr>
              <p:spPr bwMode="auto">
                <a:xfrm>
                  <a:off x="751" y="1612"/>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41" name="Rectangle 153"/>
                <p:cNvSpPr>
                  <a:spLocks noChangeArrowheads="1"/>
                </p:cNvSpPr>
                <p:nvPr/>
              </p:nvSpPr>
              <p:spPr bwMode="auto">
                <a:xfrm>
                  <a:off x="708" y="1612"/>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32" name="Group 154"/>
              <p:cNvGrpSpPr>
                <a:grpSpLocks/>
              </p:cNvGrpSpPr>
              <p:nvPr/>
            </p:nvGrpSpPr>
            <p:grpSpPr bwMode="auto">
              <a:xfrm>
                <a:off x="944" y="1612"/>
                <a:ext cx="236" cy="403"/>
                <a:chOff x="944" y="1612"/>
                <a:chExt cx="236" cy="403"/>
              </a:xfrm>
            </p:grpSpPr>
            <p:sp>
              <p:nvSpPr>
                <p:cNvPr id="20638" name="Rectangle 155"/>
                <p:cNvSpPr>
                  <a:spLocks noChangeArrowheads="1"/>
                </p:cNvSpPr>
                <p:nvPr/>
              </p:nvSpPr>
              <p:spPr bwMode="auto">
                <a:xfrm>
                  <a:off x="987" y="1612"/>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39" name="Rectangle 156"/>
                <p:cNvSpPr>
                  <a:spLocks noChangeArrowheads="1"/>
                </p:cNvSpPr>
                <p:nvPr/>
              </p:nvSpPr>
              <p:spPr bwMode="auto">
                <a:xfrm>
                  <a:off x="944" y="1612"/>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33" name="Group 157"/>
              <p:cNvGrpSpPr>
                <a:grpSpLocks/>
              </p:cNvGrpSpPr>
              <p:nvPr/>
            </p:nvGrpSpPr>
            <p:grpSpPr bwMode="auto">
              <a:xfrm>
                <a:off x="1180" y="1612"/>
                <a:ext cx="236" cy="403"/>
                <a:chOff x="1180" y="1612"/>
                <a:chExt cx="236" cy="403"/>
              </a:xfrm>
            </p:grpSpPr>
            <p:sp>
              <p:nvSpPr>
                <p:cNvPr id="20636" name="Rectangle 158"/>
                <p:cNvSpPr>
                  <a:spLocks noChangeArrowheads="1"/>
                </p:cNvSpPr>
                <p:nvPr/>
              </p:nvSpPr>
              <p:spPr bwMode="auto">
                <a:xfrm>
                  <a:off x="1223" y="1612"/>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37" name="Rectangle 159"/>
                <p:cNvSpPr>
                  <a:spLocks noChangeArrowheads="1"/>
                </p:cNvSpPr>
                <p:nvPr/>
              </p:nvSpPr>
              <p:spPr bwMode="auto">
                <a:xfrm>
                  <a:off x="1180" y="1612"/>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34" name="Group 160"/>
              <p:cNvGrpSpPr>
                <a:grpSpLocks/>
              </p:cNvGrpSpPr>
              <p:nvPr/>
            </p:nvGrpSpPr>
            <p:grpSpPr bwMode="auto">
              <a:xfrm>
                <a:off x="1416" y="1612"/>
                <a:ext cx="236" cy="403"/>
                <a:chOff x="1416" y="1612"/>
                <a:chExt cx="236" cy="403"/>
              </a:xfrm>
            </p:grpSpPr>
            <p:sp>
              <p:nvSpPr>
                <p:cNvPr id="20634" name="Rectangle 161"/>
                <p:cNvSpPr>
                  <a:spLocks noChangeArrowheads="1"/>
                </p:cNvSpPr>
                <p:nvPr/>
              </p:nvSpPr>
              <p:spPr bwMode="auto">
                <a:xfrm>
                  <a:off x="1459" y="1612"/>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35" name="Rectangle 162"/>
                <p:cNvSpPr>
                  <a:spLocks noChangeArrowheads="1"/>
                </p:cNvSpPr>
                <p:nvPr/>
              </p:nvSpPr>
              <p:spPr bwMode="auto">
                <a:xfrm>
                  <a:off x="1416" y="1612"/>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35" name="Group 163"/>
              <p:cNvGrpSpPr>
                <a:grpSpLocks/>
              </p:cNvGrpSpPr>
              <p:nvPr/>
            </p:nvGrpSpPr>
            <p:grpSpPr bwMode="auto">
              <a:xfrm>
                <a:off x="1652" y="1612"/>
                <a:ext cx="236" cy="403"/>
                <a:chOff x="1652" y="1612"/>
                <a:chExt cx="236" cy="403"/>
              </a:xfrm>
            </p:grpSpPr>
            <p:sp>
              <p:nvSpPr>
                <p:cNvPr id="20632" name="Rectangle 164"/>
                <p:cNvSpPr>
                  <a:spLocks noChangeArrowheads="1"/>
                </p:cNvSpPr>
                <p:nvPr/>
              </p:nvSpPr>
              <p:spPr bwMode="auto">
                <a:xfrm>
                  <a:off x="1695" y="1612"/>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33" name="Rectangle 165"/>
                <p:cNvSpPr>
                  <a:spLocks noChangeArrowheads="1"/>
                </p:cNvSpPr>
                <p:nvPr/>
              </p:nvSpPr>
              <p:spPr bwMode="auto">
                <a:xfrm>
                  <a:off x="1652" y="1612"/>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36" name="Group 166"/>
              <p:cNvGrpSpPr>
                <a:grpSpLocks/>
              </p:cNvGrpSpPr>
              <p:nvPr/>
            </p:nvGrpSpPr>
            <p:grpSpPr bwMode="auto">
              <a:xfrm>
                <a:off x="1888" y="1612"/>
                <a:ext cx="236" cy="403"/>
                <a:chOff x="1888" y="1612"/>
                <a:chExt cx="236" cy="403"/>
              </a:xfrm>
            </p:grpSpPr>
            <p:sp>
              <p:nvSpPr>
                <p:cNvPr id="20630" name="Rectangle 167"/>
                <p:cNvSpPr>
                  <a:spLocks noChangeArrowheads="1"/>
                </p:cNvSpPr>
                <p:nvPr/>
              </p:nvSpPr>
              <p:spPr bwMode="auto">
                <a:xfrm>
                  <a:off x="1931" y="1612"/>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31" name="Rectangle 168"/>
                <p:cNvSpPr>
                  <a:spLocks noChangeArrowheads="1"/>
                </p:cNvSpPr>
                <p:nvPr/>
              </p:nvSpPr>
              <p:spPr bwMode="auto">
                <a:xfrm>
                  <a:off x="1888" y="1612"/>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37" name="Group 169"/>
              <p:cNvGrpSpPr>
                <a:grpSpLocks/>
              </p:cNvGrpSpPr>
              <p:nvPr/>
            </p:nvGrpSpPr>
            <p:grpSpPr bwMode="auto">
              <a:xfrm>
                <a:off x="2124" y="1612"/>
                <a:ext cx="236" cy="403"/>
                <a:chOff x="2124" y="1612"/>
                <a:chExt cx="236" cy="403"/>
              </a:xfrm>
            </p:grpSpPr>
            <p:sp>
              <p:nvSpPr>
                <p:cNvPr id="20628" name="Rectangle 170"/>
                <p:cNvSpPr>
                  <a:spLocks noChangeArrowheads="1"/>
                </p:cNvSpPr>
                <p:nvPr/>
              </p:nvSpPr>
              <p:spPr bwMode="auto">
                <a:xfrm>
                  <a:off x="2167" y="1612"/>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29" name="Rectangle 171"/>
                <p:cNvSpPr>
                  <a:spLocks noChangeArrowheads="1"/>
                </p:cNvSpPr>
                <p:nvPr/>
              </p:nvSpPr>
              <p:spPr bwMode="auto">
                <a:xfrm>
                  <a:off x="2124" y="1612"/>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38" name="Group 172"/>
              <p:cNvGrpSpPr>
                <a:grpSpLocks/>
              </p:cNvGrpSpPr>
              <p:nvPr/>
            </p:nvGrpSpPr>
            <p:grpSpPr bwMode="auto">
              <a:xfrm>
                <a:off x="0" y="2015"/>
                <a:ext cx="236" cy="403"/>
                <a:chOff x="0" y="2015"/>
                <a:chExt cx="236" cy="403"/>
              </a:xfrm>
            </p:grpSpPr>
            <p:sp>
              <p:nvSpPr>
                <p:cNvPr id="20626" name="Rectangle 173"/>
                <p:cNvSpPr>
                  <a:spLocks noChangeArrowheads="1"/>
                </p:cNvSpPr>
                <p:nvPr/>
              </p:nvSpPr>
              <p:spPr bwMode="auto">
                <a:xfrm>
                  <a:off x="43" y="2015"/>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27" name="Rectangle 174"/>
                <p:cNvSpPr>
                  <a:spLocks noChangeArrowheads="1"/>
                </p:cNvSpPr>
                <p:nvPr/>
              </p:nvSpPr>
              <p:spPr bwMode="auto">
                <a:xfrm>
                  <a:off x="0" y="2015"/>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39" name="Group 175"/>
              <p:cNvGrpSpPr>
                <a:grpSpLocks/>
              </p:cNvGrpSpPr>
              <p:nvPr/>
            </p:nvGrpSpPr>
            <p:grpSpPr bwMode="auto">
              <a:xfrm>
                <a:off x="236" y="2015"/>
                <a:ext cx="236" cy="403"/>
                <a:chOff x="236" y="2015"/>
                <a:chExt cx="236" cy="403"/>
              </a:xfrm>
            </p:grpSpPr>
            <p:sp>
              <p:nvSpPr>
                <p:cNvPr id="20624" name="Rectangle 176"/>
                <p:cNvSpPr>
                  <a:spLocks noChangeArrowheads="1"/>
                </p:cNvSpPr>
                <p:nvPr/>
              </p:nvSpPr>
              <p:spPr bwMode="auto">
                <a:xfrm>
                  <a:off x="279" y="2015"/>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25" name="Rectangle 177"/>
                <p:cNvSpPr>
                  <a:spLocks noChangeArrowheads="1"/>
                </p:cNvSpPr>
                <p:nvPr/>
              </p:nvSpPr>
              <p:spPr bwMode="auto">
                <a:xfrm>
                  <a:off x="236" y="2015"/>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40" name="Group 178"/>
              <p:cNvGrpSpPr>
                <a:grpSpLocks/>
              </p:cNvGrpSpPr>
              <p:nvPr/>
            </p:nvGrpSpPr>
            <p:grpSpPr bwMode="auto">
              <a:xfrm>
                <a:off x="472" y="2015"/>
                <a:ext cx="236" cy="403"/>
                <a:chOff x="472" y="2015"/>
                <a:chExt cx="236" cy="403"/>
              </a:xfrm>
            </p:grpSpPr>
            <p:sp>
              <p:nvSpPr>
                <p:cNvPr id="20622" name="Rectangle 179"/>
                <p:cNvSpPr>
                  <a:spLocks noChangeArrowheads="1"/>
                </p:cNvSpPr>
                <p:nvPr/>
              </p:nvSpPr>
              <p:spPr bwMode="auto">
                <a:xfrm>
                  <a:off x="515" y="2015"/>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23" name="Rectangle 180"/>
                <p:cNvSpPr>
                  <a:spLocks noChangeArrowheads="1"/>
                </p:cNvSpPr>
                <p:nvPr/>
              </p:nvSpPr>
              <p:spPr bwMode="auto">
                <a:xfrm>
                  <a:off x="472" y="2015"/>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41" name="Group 181"/>
              <p:cNvGrpSpPr>
                <a:grpSpLocks/>
              </p:cNvGrpSpPr>
              <p:nvPr/>
            </p:nvGrpSpPr>
            <p:grpSpPr bwMode="auto">
              <a:xfrm>
                <a:off x="708" y="2015"/>
                <a:ext cx="236" cy="403"/>
                <a:chOff x="708" y="2015"/>
                <a:chExt cx="236" cy="403"/>
              </a:xfrm>
            </p:grpSpPr>
            <p:sp>
              <p:nvSpPr>
                <p:cNvPr id="20620" name="Rectangle 182"/>
                <p:cNvSpPr>
                  <a:spLocks noChangeArrowheads="1"/>
                </p:cNvSpPr>
                <p:nvPr/>
              </p:nvSpPr>
              <p:spPr bwMode="auto">
                <a:xfrm>
                  <a:off x="751" y="2015"/>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21" name="Rectangle 183"/>
                <p:cNvSpPr>
                  <a:spLocks noChangeArrowheads="1"/>
                </p:cNvSpPr>
                <p:nvPr/>
              </p:nvSpPr>
              <p:spPr bwMode="auto">
                <a:xfrm>
                  <a:off x="708" y="2015"/>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42" name="Group 184"/>
              <p:cNvGrpSpPr>
                <a:grpSpLocks/>
              </p:cNvGrpSpPr>
              <p:nvPr/>
            </p:nvGrpSpPr>
            <p:grpSpPr bwMode="auto">
              <a:xfrm>
                <a:off x="944" y="2015"/>
                <a:ext cx="236" cy="403"/>
                <a:chOff x="944" y="2015"/>
                <a:chExt cx="236" cy="403"/>
              </a:xfrm>
            </p:grpSpPr>
            <p:sp>
              <p:nvSpPr>
                <p:cNvPr id="20618" name="Rectangle 185"/>
                <p:cNvSpPr>
                  <a:spLocks noChangeArrowheads="1"/>
                </p:cNvSpPr>
                <p:nvPr/>
              </p:nvSpPr>
              <p:spPr bwMode="auto">
                <a:xfrm>
                  <a:off x="987" y="2015"/>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19" name="Rectangle 186"/>
                <p:cNvSpPr>
                  <a:spLocks noChangeArrowheads="1"/>
                </p:cNvSpPr>
                <p:nvPr/>
              </p:nvSpPr>
              <p:spPr bwMode="auto">
                <a:xfrm>
                  <a:off x="944" y="2015"/>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43" name="Group 187"/>
              <p:cNvGrpSpPr>
                <a:grpSpLocks/>
              </p:cNvGrpSpPr>
              <p:nvPr/>
            </p:nvGrpSpPr>
            <p:grpSpPr bwMode="auto">
              <a:xfrm>
                <a:off x="1180" y="2015"/>
                <a:ext cx="236" cy="403"/>
                <a:chOff x="1180" y="2015"/>
                <a:chExt cx="236" cy="403"/>
              </a:xfrm>
            </p:grpSpPr>
            <p:sp>
              <p:nvSpPr>
                <p:cNvPr id="20616" name="Rectangle 188"/>
                <p:cNvSpPr>
                  <a:spLocks noChangeArrowheads="1"/>
                </p:cNvSpPr>
                <p:nvPr/>
              </p:nvSpPr>
              <p:spPr bwMode="auto">
                <a:xfrm>
                  <a:off x="1223" y="2015"/>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17" name="Rectangle 189"/>
                <p:cNvSpPr>
                  <a:spLocks noChangeArrowheads="1"/>
                </p:cNvSpPr>
                <p:nvPr/>
              </p:nvSpPr>
              <p:spPr bwMode="auto">
                <a:xfrm>
                  <a:off x="1180" y="2015"/>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44" name="Group 190"/>
              <p:cNvGrpSpPr>
                <a:grpSpLocks/>
              </p:cNvGrpSpPr>
              <p:nvPr/>
            </p:nvGrpSpPr>
            <p:grpSpPr bwMode="auto">
              <a:xfrm>
                <a:off x="1416" y="2015"/>
                <a:ext cx="236" cy="403"/>
                <a:chOff x="1416" y="2015"/>
                <a:chExt cx="236" cy="403"/>
              </a:xfrm>
            </p:grpSpPr>
            <p:sp>
              <p:nvSpPr>
                <p:cNvPr id="20614" name="Rectangle 191"/>
                <p:cNvSpPr>
                  <a:spLocks noChangeArrowheads="1"/>
                </p:cNvSpPr>
                <p:nvPr/>
              </p:nvSpPr>
              <p:spPr bwMode="auto">
                <a:xfrm>
                  <a:off x="1459" y="2015"/>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15" name="Rectangle 192"/>
                <p:cNvSpPr>
                  <a:spLocks noChangeArrowheads="1"/>
                </p:cNvSpPr>
                <p:nvPr/>
              </p:nvSpPr>
              <p:spPr bwMode="auto">
                <a:xfrm>
                  <a:off x="1416" y="2015"/>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45" name="Group 193"/>
              <p:cNvGrpSpPr>
                <a:grpSpLocks/>
              </p:cNvGrpSpPr>
              <p:nvPr/>
            </p:nvGrpSpPr>
            <p:grpSpPr bwMode="auto">
              <a:xfrm>
                <a:off x="1652" y="2015"/>
                <a:ext cx="236" cy="403"/>
                <a:chOff x="1652" y="2015"/>
                <a:chExt cx="236" cy="403"/>
              </a:xfrm>
            </p:grpSpPr>
            <p:sp>
              <p:nvSpPr>
                <p:cNvPr id="20612" name="Rectangle 194"/>
                <p:cNvSpPr>
                  <a:spLocks noChangeArrowheads="1"/>
                </p:cNvSpPr>
                <p:nvPr/>
              </p:nvSpPr>
              <p:spPr bwMode="auto">
                <a:xfrm>
                  <a:off x="1695" y="2015"/>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13" name="Rectangle 195"/>
                <p:cNvSpPr>
                  <a:spLocks noChangeArrowheads="1"/>
                </p:cNvSpPr>
                <p:nvPr/>
              </p:nvSpPr>
              <p:spPr bwMode="auto">
                <a:xfrm>
                  <a:off x="1652" y="2015"/>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46" name="Group 196"/>
              <p:cNvGrpSpPr>
                <a:grpSpLocks/>
              </p:cNvGrpSpPr>
              <p:nvPr/>
            </p:nvGrpSpPr>
            <p:grpSpPr bwMode="auto">
              <a:xfrm>
                <a:off x="1888" y="2015"/>
                <a:ext cx="236" cy="403"/>
                <a:chOff x="1888" y="2015"/>
                <a:chExt cx="236" cy="403"/>
              </a:xfrm>
            </p:grpSpPr>
            <p:sp>
              <p:nvSpPr>
                <p:cNvPr id="20610" name="Rectangle 197"/>
                <p:cNvSpPr>
                  <a:spLocks noChangeArrowheads="1"/>
                </p:cNvSpPr>
                <p:nvPr/>
              </p:nvSpPr>
              <p:spPr bwMode="auto">
                <a:xfrm>
                  <a:off x="1931" y="2015"/>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11" name="Rectangle 198"/>
                <p:cNvSpPr>
                  <a:spLocks noChangeArrowheads="1"/>
                </p:cNvSpPr>
                <p:nvPr/>
              </p:nvSpPr>
              <p:spPr bwMode="auto">
                <a:xfrm>
                  <a:off x="1888" y="2015"/>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47" name="Group 199"/>
              <p:cNvGrpSpPr>
                <a:grpSpLocks/>
              </p:cNvGrpSpPr>
              <p:nvPr/>
            </p:nvGrpSpPr>
            <p:grpSpPr bwMode="auto">
              <a:xfrm>
                <a:off x="2124" y="2015"/>
                <a:ext cx="236" cy="403"/>
                <a:chOff x="2124" y="2015"/>
                <a:chExt cx="236" cy="403"/>
              </a:xfrm>
            </p:grpSpPr>
            <p:sp>
              <p:nvSpPr>
                <p:cNvPr id="20608" name="Rectangle 200"/>
                <p:cNvSpPr>
                  <a:spLocks noChangeArrowheads="1"/>
                </p:cNvSpPr>
                <p:nvPr/>
              </p:nvSpPr>
              <p:spPr bwMode="auto">
                <a:xfrm>
                  <a:off x="2167" y="2015"/>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09" name="Rectangle 201"/>
                <p:cNvSpPr>
                  <a:spLocks noChangeArrowheads="1"/>
                </p:cNvSpPr>
                <p:nvPr/>
              </p:nvSpPr>
              <p:spPr bwMode="auto">
                <a:xfrm>
                  <a:off x="2124" y="2015"/>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48" name="Group 202"/>
              <p:cNvGrpSpPr>
                <a:grpSpLocks/>
              </p:cNvGrpSpPr>
              <p:nvPr/>
            </p:nvGrpSpPr>
            <p:grpSpPr bwMode="auto">
              <a:xfrm>
                <a:off x="0" y="2418"/>
                <a:ext cx="236" cy="403"/>
                <a:chOff x="0" y="2418"/>
                <a:chExt cx="236" cy="403"/>
              </a:xfrm>
            </p:grpSpPr>
            <p:sp>
              <p:nvSpPr>
                <p:cNvPr id="20606" name="Rectangle 203"/>
                <p:cNvSpPr>
                  <a:spLocks noChangeArrowheads="1"/>
                </p:cNvSpPr>
                <p:nvPr/>
              </p:nvSpPr>
              <p:spPr bwMode="auto">
                <a:xfrm>
                  <a:off x="43" y="2418"/>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07" name="Rectangle 204"/>
                <p:cNvSpPr>
                  <a:spLocks noChangeArrowheads="1"/>
                </p:cNvSpPr>
                <p:nvPr/>
              </p:nvSpPr>
              <p:spPr bwMode="auto">
                <a:xfrm>
                  <a:off x="0" y="2418"/>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49" name="Group 205"/>
              <p:cNvGrpSpPr>
                <a:grpSpLocks/>
              </p:cNvGrpSpPr>
              <p:nvPr/>
            </p:nvGrpSpPr>
            <p:grpSpPr bwMode="auto">
              <a:xfrm>
                <a:off x="236" y="2418"/>
                <a:ext cx="236" cy="403"/>
                <a:chOff x="236" y="2418"/>
                <a:chExt cx="236" cy="403"/>
              </a:xfrm>
            </p:grpSpPr>
            <p:sp>
              <p:nvSpPr>
                <p:cNvPr id="20604" name="Rectangle 206"/>
                <p:cNvSpPr>
                  <a:spLocks noChangeArrowheads="1"/>
                </p:cNvSpPr>
                <p:nvPr/>
              </p:nvSpPr>
              <p:spPr bwMode="auto">
                <a:xfrm>
                  <a:off x="279" y="2418"/>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05" name="Rectangle 207"/>
                <p:cNvSpPr>
                  <a:spLocks noChangeArrowheads="1"/>
                </p:cNvSpPr>
                <p:nvPr/>
              </p:nvSpPr>
              <p:spPr bwMode="auto">
                <a:xfrm>
                  <a:off x="236" y="2418"/>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50" name="Group 208"/>
              <p:cNvGrpSpPr>
                <a:grpSpLocks/>
              </p:cNvGrpSpPr>
              <p:nvPr/>
            </p:nvGrpSpPr>
            <p:grpSpPr bwMode="auto">
              <a:xfrm>
                <a:off x="472" y="2418"/>
                <a:ext cx="236" cy="403"/>
                <a:chOff x="472" y="2418"/>
                <a:chExt cx="236" cy="403"/>
              </a:xfrm>
            </p:grpSpPr>
            <p:sp>
              <p:nvSpPr>
                <p:cNvPr id="20602" name="Rectangle 209"/>
                <p:cNvSpPr>
                  <a:spLocks noChangeArrowheads="1"/>
                </p:cNvSpPr>
                <p:nvPr/>
              </p:nvSpPr>
              <p:spPr bwMode="auto">
                <a:xfrm>
                  <a:off x="515" y="2418"/>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03" name="Rectangle 210"/>
                <p:cNvSpPr>
                  <a:spLocks noChangeArrowheads="1"/>
                </p:cNvSpPr>
                <p:nvPr/>
              </p:nvSpPr>
              <p:spPr bwMode="auto">
                <a:xfrm>
                  <a:off x="472" y="2418"/>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51" name="Group 211"/>
              <p:cNvGrpSpPr>
                <a:grpSpLocks/>
              </p:cNvGrpSpPr>
              <p:nvPr/>
            </p:nvGrpSpPr>
            <p:grpSpPr bwMode="auto">
              <a:xfrm>
                <a:off x="708" y="2418"/>
                <a:ext cx="236" cy="403"/>
                <a:chOff x="708" y="2418"/>
                <a:chExt cx="236" cy="403"/>
              </a:xfrm>
            </p:grpSpPr>
            <p:sp>
              <p:nvSpPr>
                <p:cNvPr id="20600" name="Rectangle 212"/>
                <p:cNvSpPr>
                  <a:spLocks noChangeArrowheads="1"/>
                </p:cNvSpPr>
                <p:nvPr/>
              </p:nvSpPr>
              <p:spPr bwMode="auto">
                <a:xfrm>
                  <a:off x="751" y="2418"/>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601" name="Rectangle 213"/>
                <p:cNvSpPr>
                  <a:spLocks noChangeArrowheads="1"/>
                </p:cNvSpPr>
                <p:nvPr/>
              </p:nvSpPr>
              <p:spPr bwMode="auto">
                <a:xfrm>
                  <a:off x="708" y="2418"/>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52" name="Group 214"/>
              <p:cNvGrpSpPr>
                <a:grpSpLocks/>
              </p:cNvGrpSpPr>
              <p:nvPr/>
            </p:nvGrpSpPr>
            <p:grpSpPr bwMode="auto">
              <a:xfrm>
                <a:off x="944" y="2418"/>
                <a:ext cx="236" cy="403"/>
                <a:chOff x="944" y="2418"/>
                <a:chExt cx="236" cy="403"/>
              </a:xfrm>
            </p:grpSpPr>
            <p:sp>
              <p:nvSpPr>
                <p:cNvPr id="20598" name="Rectangle 215"/>
                <p:cNvSpPr>
                  <a:spLocks noChangeArrowheads="1"/>
                </p:cNvSpPr>
                <p:nvPr/>
              </p:nvSpPr>
              <p:spPr bwMode="auto">
                <a:xfrm>
                  <a:off x="987" y="2418"/>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99" name="Rectangle 216"/>
                <p:cNvSpPr>
                  <a:spLocks noChangeArrowheads="1"/>
                </p:cNvSpPr>
                <p:nvPr/>
              </p:nvSpPr>
              <p:spPr bwMode="auto">
                <a:xfrm>
                  <a:off x="944" y="2418"/>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53" name="Group 217"/>
              <p:cNvGrpSpPr>
                <a:grpSpLocks/>
              </p:cNvGrpSpPr>
              <p:nvPr/>
            </p:nvGrpSpPr>
            <p:grpSpPr bwMode="auto">
              <a:xfrm>
                <a:off x="1180" y="2418"/>
                <a:ext cx="236" cy="403"/>
                <a:chOff x="1180" y="2418"/>
                <a:chExt cx="236" cy="403"/>
              </a:xfrm>
            </p:grpSpPr>
            <p:sp>
              <p:nvSpPr>
                <p:cNvPr id="20596" name="Rectangle 218"/>
                <p:cNvSpPr>
                  <a:spLocks noChangeArrowheads="1"/>
                </p:cNvSpPr>
                <p:nvPr/>
              </p:nvSpPr>
              <p:spPr bwMode="auto">
                <a:xfrm>
                  <a:off x="1223" y="2418"/>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97" name="Rectangle 219"/>
                <p:cNvSpPr>
                  <a:spLocks noChangeArrowheads="1"/>
                </p:cNvSpPr>
                <p:nvPr/>
              </p:nvSpPr>
              <p:spPr bwMode="auto">
                <a:xfrm>
                  <a:off x="1180" y="2418"/>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54" name="Group 220"/>
              <p:cNvGrpSpPr>
                <a:grpSpLocks/>
              </p:cNvGrpSpPr>
              <p:nvPr/>
            </p:nvGrpSpPr>
            <p:grpSpPr bwMode="auto">
              <a:xfrm>
                <a:off x="1416" y="2418"/>
                <a:ext cx="236" cy="403"/>
                <a:chOff x="1416" y="2418"/>
                <a:chExt cx="236" cy="403"/>
              </a:xfrm>
            </p:grpSpPr>
            <p:sp>
              <p:nvSpPr>
                <p:cNvPr id="20594" name="Rectangle 221"/>
                <p:cNvSpPr>
                  <a:spLocks noChangeArrowheads="1"/>
                </p:cNvSpPr>
                <p:nvPr/>
              </p:nvSpPr>
              <p:spPr bwMode="auto">
                <a:xfrm>
                  <a:off x="1459" y="2418"/>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95" name="Rectangle 222"/>
                <p:cNvSpPr>
                  <a:spLocks noChangeArrowheads="1"/>
                </p:cNvSpPr>
                <p:nvPr/>
              </p:nvSpPr>
              <p:spPr bwMode="auto">
                <a:xfrm>
                  <a:off x="1416" y="2418"/>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55" name="Group 223"/>
              <p:cNvGrpSpPr>
                <a:grpSpLocks/>
              </p:cNvGrpSpPr>
              <p:nvPr/>
            </p:nvGrpSpPr>
            <p:grpSpPr bwMode="auto">
              <a:xfrm>
                <a:off x="1652" y="2418"/>
                <a:ext cx="236" cy="403"/>
                <a:chOff x="1652" y="2418"/>
                <a:chExt cx="236" cy="403"/>
              </a:xfrm>
            </p:grpSpPr>
            <p:sp>
              <p:nvSpPr>
                <p:cNvPr id="20592" name="Rectangle 224"/>
                <p:cNvSpPr>
                  <a:spLocks noChangeArrowheads="1"/>
                </p:cNvSpPr>
                <p:nvPr/>
              </p:nvSpPr>
              <p:spPr bwMode="auto">
                <a:xfrm>
                  <a:off x="1695" y="2418"/>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93" name="Rectangle 225"/>
                <p:cNvSpPr>
                  <a:spLocks noChangeArrowheads="1"/>
                </p:cNvSpPr>
                <p:nvPr/>
              </p:nvSpPr>
              <p:spPr bwMode="auto">
                <a:xfrm>
                  <a:off x="1652" y="2418"/>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56" name="Group 226"/>
              <p:cNvGrpSpPr>
                <a:grpSpLocks/>
              </p:cNvGrpSpPr>
              <p:nvPr/>
            </p:nvGrpSpPr>
            <p:grpSpPr bwMode="auto">
              <a:xfrm>
                <a:off x="1888" y="2418"/>
                <a:ext cx="236" cy="403"/>
                <a:chOff x="1888" y="2418"/>
                <a:chExt cx="236" cy="403"/>
              </a:xfrm>
            </p:grpSpPr>
            <p:sp>
              <p:nvSpPr>
                <p:cNvPr id="20590" name="Rectangle 227"/>
                <p:cNvSpPr>
                  <a:spLocks noChangeArrowheads="1"/>
                </p:cNvSpPr>
                <p:nvPr/>
              </p:nvSpPr>
              <p:spPr bwMode="auto">
                <a:xfrm>
                  <a:off x="1931" y="2418"/>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91" name="Rectangle 228"/>
                <p:cNvSpPr>
                  <a:spLocks noChangeArrowheads="1"/>
                </p:cNvSpPr>
                <p:nvPr/>
              </p:nvSpPr>
              <p:spPr bwMode="auto">
                <a:xfrm>
                  <a:off x="1888" y="2418"/>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57" name="Group 229"/>
              <p:cNvGrpSpPr>
                <a:grpSpLocks/>
              </p:cNvGrpSpPr>
              <p:nvPr/>
            </p:nvGrpSpPr>
            <p:grpSpPr bwMode="auto">
              <a:xfrm>
                <a:off x="2124" y="2418"/>
                <a:ext cx="236" cy="403"/>
                <a:chOff x="2124" y="2418"/>
                <a:chExt cx="236" cy="403"/>
              </a:xfrm>
            </p:grpSpPr>
            <p:sp>
              <p:nvSpPr>
                <p:cNvPr id="20588" name="Rectangle 230"/>
                <p:cNvSpPr>
                  <a:spLocks noChangeArrowheads="1"/>
                </p:cNvSpPr>
                <p:nvPr/>
              </p:nvSpPr>
              <p:spPr bwMode="auto">
                <a:xfrm>
                  <a:off x="2167" y="2418"/>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89" name="Rectangle 231"/>
                <p:cNvSpPr>
                  <a:spLocks noChangeArrowheads="1"/>
                </p:cNvSpPr>
                <p:nvPr/>
              </p:nvSpPr>
              <p:spPr bwMode="auto">
                <a:xfrm>
                  <a:off x="2124" y="2418"/>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58" name="Group 232"/>
              <p:cNvGrpSpPr>
                <a:grpSpLocks/>
              </p:cNvGrpSpPr>
              <p:nvPr/>
            </p:nvGrpSpPr>
            <p:grpSpPr bwMode="auto">
              <a:xfrm>
                <a:off x="0" y="2821"/>
                <a:ext cx="236" cy="403"/>
                <a:chOff x="0" y="2821"/>
                <a:chExt cx="236" cy="403"/>
              </a:xfrm>
            </p:grpSpPr>
            <p:sp>
              <p:nvSpPr>
                <p:cNvPr id="20586" name="Rectangle 233"/>
                <p:cNvSpPr>
                  <a:spLocks noChangeArrowheads="1"/>
                </p:cNvSpPr>
                <p:nvPr/>
              </p:nvSpPr>
              <p:spPr bwMode="auto">
                <a:xfrm>
                  <a:off x="43" y="2821"/>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87" name="Rectangle 234"/>
                <p:cNvSpPr>
                  <a:spLocks noChangeArrowheads="1"/>
                </p:cNvSpPr>
                <p:nvPr/>
              </p:nvSpPr>
              <p:spPr bwMode="auto">
                <a:xfrm>
                  <a:off x="0" y="2821"/>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59" name="Group 235"/>
              <p:cNvGrpSpPr>
                <a:grpSpLocks/>
              </p:cNvGrpSpPr>
              <p:nvPr/>
            </p:nvGrpSpPr>
            <p:grpSpPr bwMode="auto">
              <a:xfrm>
                <a:off x="236" y="2821"/>
                <a:ext cx="236" cy="403"/>
                <a:chOff x="236" y="2821"/>
                <a:chExt cx="236" cy="403"/>
              </a:xfrm>
            </p:grpSpPr>
            <p:sp>
              <p:nvSpPr>
                <p:cNvPr id="20584" name="Rectangle 236"/>
                <p:cNvSpPr>
                  <a:spLocks noChangeArrowheads="1"/>
                </p:cNvSpPr>
                <p:nvPr/>
              </p:nvSpPr>
              <p:spPr bwMode="auto">
                <a:xfrm>
                  <a:off x="279" y="2821"/>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85" name="Rectangle 237"/>
                <p:cNvSpPr>
                  <a:spLocks noChangeArrowheads="1"/>
                </p:cNvSpPr>
                <p:nvPr/>
              </p:nvSpPr>
              <p:spPr bwMode="auto">
                <a:xfrm>
                  <a:off x="236" y="2821"/>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60" name="Group 238"/>
              <p:cNvGrpSpPr>
                <a:grpSpLocks/>
              </p:cNvGrpSpPr>
              <p:nvPr/>
            </p:nvGrpSpPr>
            <p:grpSpPr bwMode="auto">
              <a:xfrm>
                <a:off x="472" y="2821"/>
                <a:ext cx="236" cy="403"/>
                <a:chOff x="472" y="2821"/>
                <a:chExt cx="236" cy="403"/>
              </a:xfrm>
            </p:grpSpPr>
            <p:sp>
              <p:nvSpPr>
                <p:cNvPr id="20582" name="Rectangle 239"/>
                <p:cNvSpPr>
                  <a:spLocks noChangeArrowheads="1"/>
                </p:cNvSpPr>
                <p:nvPr/>
              </p:nvSpPr>
              <p:spPr bwMode="auto">
                <a:xfrm>
                  <a:off x="515" y="2821"/>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83" name="Rectangle 240"/>
                <p:cNvSpPr>
                  <a:spLocks noChangeArrowheads="1"/>
                </p:cNvSpPr>
                <p:nvPr/>
              </p:nvSpPr>
              <p:spPr bwMode="auto">
                <a:xfrm>
                  <a:off x="472" y="2821"/>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61" name="Group 241"/>
              <p:cNvGrpSpPr>
                <a:grpSpLocks/>
              </p:cNvGrpSpPr>
              <p:nvPr/>
            </p:nvGrpSpPr>
            <p:grpSpPr bwMode="auto">
              <a:xfrm>
                <a:off x="708" y="2821"/>
                <a:ext cx="236" cy="403"/>
                <a:chOff x="708" y="2821"/>
                <a:chExt cx="236" cy="403"/>
              </a:xfrm>
            </p:grpSpPr>
            <p:sp>
              <p:nvSpPr>
                <p:cNvPr id="20580" name="Rectangle 242"/>
                <p:cNvSpPr>
                  <a:spLocks noChangeArrowheads="1"/>
                </p:cNvSpPr>
                <p:nvPr/>
              </p:nvSpPr>
              <p:spPr bwMode="auto">
                <a:xfrm>
                  <a:off x="751" y="2821"/>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81" name="Rectangle 243"/>
                <p:cNvSpPr>
                  <a:spLocks noChangeArrowheads="1"/>
                </p:cNvSpPr>
                <p:nvPr/>
              </p:nvSpPr>
              <p:spPr bwMode="auto">
                <a:xfrm>
                  <a:off x="708" y="2821"/>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62" name="Group 244"/>
              <p:cNvGrpSpPr>
                <a:grpSpLocks/>
              </p:cNvGrpSpPr>
              <p:nvPr/>
            </p:nvGrpSpPr>
            <p:grpSpPr bwMode="auto">
              <a:xfrm>
                <a:off x="944" y="2821"/>
                <a:ext cx="236" cy="403"/>
                <a:chOff x="944" y="2821"/>
                <a:chExt cx="236" cy="403"/>
              </a:xfrm>
            </p:grpSpPr>
            <p:sp>
              <p:nvSpPr>
                <p:cNvPr id="20578" name="Rectangle 245"/>
                <p:cNvSpPr>
                  <a:spLocks noChangeArrowheads="1"/>
                </p:cNvSpPr>
                <p:nvPr/>
              </p:nvSpPr>
              <p:spPr bwMode="auto">
                <a:xfrm>
                  <a:off x="987" y="2821"/>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79" name="Rectangle 246"/>
                <p:cNvSpPr>
                  <a:spLocks noChangeArrowheads="1"/>
                </p:cNvSpPr>
                <p:nvPr/>
              </p:nvSpPr>
              <p:spPr bwMode="auto">
                <a:xfrm>
                  <a:off x="944" y="2821"/>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63" name="Group 247"/>
              <p:cNvGrpSpPr>
                <a:grpSpLocks/>
              </p:cNvGrpSpPr>
              <p:nvPr/>
            </p:nvGrpSpPr>
            <p:grpSpPr bwMode="auto">
              <a:xfrm>
                <a:off x="1180" y="2821"/>
                <a:ext cx="236" cy="403"/>
                <a:chOff x="1180" y="2821"/>
                <a:chExt cx="236" cy="403"/>
              </a:xfrm>
            </p:grpSpPr>
            <p:sp>
              <p:nvSpPr>
                <p:cNvPr id="20576" name="Rectangle 248"/>
                <p:cNvSpPr>
                  <a:spLocks noChangeArrowheads="1"/>
                </p:cNvSpPr>
                <p:nvPr/>
              </p:nvSpPr>
              <p:spPr bwMode="auto">
                <a:xfrm>
                  <a:off x="1223" y="2821"/>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77" name="Rectangle 249"/>
                <p:cNvSpPr>
                  <a:spLocks noChangeArrowheads="1"/>
                </p:cNvSpPr>
                <p:nvPr/>
              </p:nvSpPr>
              <p:spPr bwMode="auto">
                <a:xfrm>
                  <a:off x="1180" y="2821"/>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64" name="Group 250"/>
              <p:cNvGrpSpPr>
                <a:grpSpLocks/>
              </p:cNvGrpSpPr>
              <p:nvPr/>
            </p:nvGrpSpPr>
            <p:grpSpPr bwMode="auto">
              <a:xfrm>
                <a:off x="1416" y="2821"/>
                <a:ext cx="236" cy="403"/>
                <a:chOff x="1416" y="2821"/>
                <a:chExt cx="236" cy="403"/>
              </a:xfrm>
            </p:grpSpPr>
            <p:sp>
              <p:nvSpPr>
                <p:cNvPr id="20574" name="Rectangle 251"/>
                <p:cNvSpPr>
                  <a:spLocks noChangeArrowheads="1"/>
                </p:cNvSpPr>
                <p:nvPr/>
              </p:nvSpPr>
              <p:spPr bwMode="auto">
                <a:xfrm>
                  <a:off x="1459" y="2821"/>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75" name="Rectangle 252"/>
                <p:cNvSpPr>
                  <a:spLocks noChangeArrowheads="1"/>
                </p:cNvSpPr>
                <p:nvPr/>
              </p:nvSpPr>
              <p:spPr bwMode="auto">
                <a:xfrm>
                  <a:off x="1416" y="2821"/>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65" name="Group 253"/>
              <p:cNvGrpSpPr>
                <a:grpSpLocks/>
              </p:cNvGrpSpPr>
              <p:nvPr/>
            </p:nvGrpSpPr>
            <p:grpSpPr bwMode="auto">
              <a:xfrm>
                <a:off x="1652" y="2821"/>
                <a:ext cx="236" cy="403"/>
                <a:chOff x="1652" y="2821"/>
                <a:chExt cx="236" cy="403"/>
              </a:xfrm>
            </p:grpSpPr>
            <p:sp>
              <p:nvSpPr>
                <p:cNvPr id="20572" name="Rectangle 254"/>
                <p:cNvSpPr>
                  <a:spLocks noChangeArrowheads="1"/>
                </p:cNvSpPr>
                <p:nvPr/>
              </p:nvSpPr>
              <p:spPr bwMode="auto">
                <a:xfrm>
                  <a:off x="1695" y="2821"/>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73" name="Rectangle 255"/>
                <p:cNvSpPr>
                  <a:spLocks noChangeArrowheads="1"/>
                </p:cNvSpPr>
                <p:nvPr/>
              </p:nvSpPr>
              <p:spPr bwMode="auto">
                <a:xfrm>
                  <a:off x="1652" y="2821"/>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66" name="Group 256"/>
              <p:cNvGrpSpPr>
                <a:grpSpLocks/>
              </p:cNvGrpSpPr>
              <p:nvPr/>
            </p:nvGrpSpPr>
            <p:grpSpPr bwMode="auto">
              <a:xfrm>
                <a:off x="1888" y="2821"/>
                <a:ext cx="236" cy="403"/>
                <a:chOff x="1888" y="2821"/>
                <a:chExt cx="236" cy="403"/>
              </a:xfrm>
            </p:grpSpPr>
            <p:sp>
              <p:nvSpPr>
                <p:cNvPr id="20570" name="Rectangle 257"/>
                <p:cNvSpPr>
                  <a:spLocks noChangeArrowheads="1"/>
                </p:cNvSpPr>
                <p:nvPr/>
              </p:nvSpPr>
              <p:spPr bwMode="auto">
                <a:xfrm>
                  <a:off x="1931" y="2821"/>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71" name="Rectangle 258"/>
                <p:cNvSpPr>
                  <a:spLocks noChangeArrowheads="1"/>
                </p:cNvSpPr>
                <p:nvPr/>
              </p:nvSpPr>
              <p:spPr bwMode="auto">
                <a:xfrm>
                  <a:off x="1888" y="2821"/>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0567" name="Group 259"/>
              <p:cNvGrpSpPr>
                <a:grpSpLocks/>
              </p:cNvGrpSpPr>
              <p:nvPr/>
            </p:nvGrpSpPr>
            <p:grpSpPr bwMode="auto">
              <a:xfrm>
                <a:off x="2124" y="2821"/>
                <a:ext cx="236" cy="403"/>
                <a:chOff x="2124" y="2821"/>
                <a:chExt cx="236" cy="403"/>
              </a:xfrm>
            </p:grpSpPr>
            <p:sp>
              <p:nvSpPr>
                <p:cNvPr id="20568" name="Rectangle 260"/>
                <p:cNvSpPr>
                  <a:spLocks noChangeArrowheads="1"/>
                </p:cNvSpPr>
                <p:nvPr/>
              </p:nvSpPr>
              <p:spPr bwMode="auto">
                <a:xfrm>
                  <a:off x="2167" y="2821"/>
                  <a:ext cx="15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200">
                      <a:latin typeface="Times New Roman" charset="0"/>
                      <a:ea typeface="宋体" charset="-122"/>
                    </a:rPr>
                    <a:t> </a:t>
                  </a:r>
                  <a:endParaRPr lang="en-US" altLang="zh-CN" sz="1200">
                    <a:latin typeface="宋体" charset="-122"/>
                    <a:ea typeface="宋体" charset="-122"/>
                  </a:endParaRPr>
                </a:p>
                <a:p>
                  <a:pPr algn="just">
                    <a:spcBef>
                      <a:spcPct val="0"/>
                    </a:spcBef>
                    <a:buFontTx/>
                    <a:buNone/>
                  </a:pPr>
                  <a:endParaRPr lang="en-US" altLang="zh-CN" sz="2400">
                    <a:latin typeface="Times New Roman" charset="0"/>
                    <a:ea typeface="宋体" charset="-122"/>
                  </a:endParaRPr>
                </a:p>
              </p:txBody>
            </p:sp>
            <p:sp>
              <p:nvSpPr>
                <p:cNvPr id="20569" name="Rectangle 261"/>
                <p:cNvSpPr>
                  <a:spLocks noChangeArrowheads="1"/>
                </p:cNvSpPr>
                <p:nvPr/>
              </p:nvSpPr>
              <p:spPr bwMode="auto">
                <a:xfrm>
                  <a:off x="2124" y="2821"/>
                  <a:ext cx="236"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
          <p:nvSpPr>
            <p:cNvPr id="20487" name="Rectangle 262"/>
            <p:cNvSpPr>
              <a:spLocks noChangeArrowheads="1"/>
            </p:cNvSpPr>
            <p:nvPr/>
          </p:nvSpPr>
          <p:spPr bwMode="auto">
            <a:xfrm>
              <a:off x="-3" y="-3"/>
              <a:ext cx="2366" cy="3230"/>
            </a:xfrm>
            <a:prstGeom prst="rect">
              <a:avLst/>
            </a:prstGeom>
            <a:noFill/>
            <a:ln w="11112">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spTree>
    <p:extLst>
      <p:ext uri="{BB962C8B-B14F-4D97-AF65-F5344CB8AC3E}">
        <p14:creationId xmlns:p14="http://schemas.microsoft.com/office/powerpoint/2010/main" val="19812596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lstStyle/>
          <a:p>
            <a:r>
              <a:rPr lang="en-US" altLang="zh-CN" dirty="0" smtClean="0">
                <a:solidFill>
                  <a:schemeClr val="bg1">
                    <a:lumMod val="95000"/>
                  </a:schemeClr>
                </a:solidFill>
                <a:latin typeface="Lato" charset="0"/>
              </a:rPr>
              <a:t>Focal</a:t>
            </a:r>
            <a:r>
              <a:rPr lang="zh-CN" altLang="en-US" dirty="0" smtClean="0">
                <a:solidFill>
                  <a:schemeClr val="bg1">
                    <a:lumMod val="95000"/>
                  </a:schemeClr>
                </a:solidFill>
                <a:latin typeface="Lato" charset="0"/>
              </a:rPr>
              <a:t> </a:t>
            </a:r>
            <a:r>
              <a:rPr lang="en-US" altLang="zh-CN" dirty="0" smtClean="0">
                <a:solidFill>
                  <a:schemeClr val="bg1">
                    <a:lumMod val="95000"/>
                  </a:schemeClr>
                </a:solidFill>
                <a:latin typeface="Lato" charset="0"/>
              </a:rPr>
              <a:t>Loss</a:t>
            </a:r>
            <a:r>
              <a:rPr lang="zh-CN" altLang="en-US" dirty="0" smtClean="0">
                <a:solidFill>
                  <a:schemeClr val="bg1">
                    <a:lumMod val="95000"/>
                  </a:schemeClr>
                </a:solidFill>
                <a:latin typeface="Lato" charset="0"/>
              </a:rPr>
              <a:t>在背景样本上的累积分布函数</a:t>
            </a:r>
            <a:endParaRPr kumimoji="1" lang="zh-CN" altLang="en-US" dirty="0">
              <a:solidFill>
                <a:schemeClr val="bg1">
                  <a:lumMod val="95000"/>
                </a:schemeClr>
              </a:solidFill>
            </a:endParaRPr>
          </a:p>
        </p:txBody>
      </p:sp>
      <p:pic>
        <p:nvPicPr>
          <p:cNvPr id="4" name="图片 3"/>
          <p:cNvPicPr>
            <a:picLocks noChangeAspect="1"/>
          </p:cNvPicPr>
          <p:nvPr/>
        </p:nvPicPr>
        <p:blipFill>
          <a:blip r:embed="rId3"/>
          <a:stretch>
            <a:fillRect/>
          </a:stretch>
        </p:blipFill>
        <p:spPr>
          <a:xfrm>
            <a:off x="1487489" y="985855"/>
            <a:ext cx="8662351" cy="4919143"/>
          </a:xfrm>
          <a:prstGeom prst="rect">
            <a:avLst/>
          </a:prstGeom>
        </p:spPr>
      </p:pic>
      <p:sp>
        <p:nvSpPr>
          <p:cNvPr id="5" name="文本框 4"/>
          <p:cNvSpPr txBox="1"/>
          <p:nvPr/>
        </p:nvSpPr>
        <p:spPr>
          <a:xfrm>
            <a:off x="2603040" y="5952124"/>
            <a:ext cx="8544019" cy="830997"/>
          </a:xfrm>
          <a:prstGeom prst="rect">
            <a:avLst/>
          </a:prstGeom>
          <a:noFill/>
        </p:spPr>
        <p:txBody>
          <a:bodyPr wrap="square" rtlCol="0">
            <a:spAutoFit/>
          </a:bodyPr>
          <a:lstStyle/>
          <a:p>
            <a:r>
              <a:rPr kumimoji="1" lang="zh-CN" altLang="en-US" sz="2400" dirty="0" smtClean="0">
                <a:solidFill>
                  <a:srgbClr val="09405E"/>
                </a:solidFill>
                <a:latin typeface="Microsoft YaHei" charset="-122"/>
                <a:ea typeface="Microsoft YaHei" charset="-122"/>
                <a:cs typeface="Microsoft YaHei" charset="-122"/>
              </a:rPr>
              <a:t>降低背景中简单样本的权重</a:t>
            </a:r>
            <a:endParaRPr kumimoji="1" lang="en-US" altLang="zh-CN" sz="2400" dirty="0" smtClean="0">
              <a:solidFill>
                <a:srgbClr val="09405E"/>
              </a:solidFill>
              <a:latin typeface="Microsoft YaHei" charset="-122"/>
              <a:ea typeface="Microsoft YaHei" charset="-122"/>
              <a:cs typeface="Microsoft YaHei" charset="-122"/>
            </a:endParaRPr>
          </a:p>
          <a:p>
            <a:r>
              <a:rPr kumimoji="1" lang="zh-CN" altLang="en-US" sz="2400" dirty="0" smtClean="0">
                <a:solidFill>
                  <a:srgbClr val="09405E"/>
                </a:solidFill>
                <a:latin typeface="Microsoft YaHei" charset="-122"/>
                <a:ea typeface="Microsoft YaHei" charset="-122"/>
                <a:cs typeface="Microsoft YaHei" charset="-122"/>
              </a:rPr>
              <a:t>相对而言，背景中复杂样本的权重增加</a:t>
            </a:r>
            <a:endParaRPr kumimoji="1" lang="zh-CN" altLang="en-US" sz="2400" dirty="0">
              <a:solidFill>
                <a:srgbClr val="09405E"/>
              </a:solidFill>
              <a:latin typeface="Microsoft YaHei" charset="-122"/>
              <a:ea typeface="Microsoft YaHei" charset="-122"/>
              <a:cs typeface="Microsoft YaHei" charset="-122"/>
            </a:endParaRPr>
          </a:p>
        </p:txBody>
      </p:sp>
      <p:pic>
        <p:nvPicPr>
          <p:cNvPr id="9" name="Picture 2" descr="https://gss2.bdstatic.com/9fo3dSag_xI4khGkpoWK1HF6hhy/baike/s%3D122/sign=5ed451378b0a19d8cf03800701fb82c9/dcc451da81cb39db24966fd0db160924aa1830e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2331" y="1126447"/>
            <a:ext cx="15494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1252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lstStyle/>
          <a:p>
            <a:r>
              <a:rPr lang="en-US" altLang="zh-CN" dirty="0" smtClean="0">
                <a:solidFill>
                  <a:schemeClr val="bg1">
                    <a:lumMod val="95000"/>
                  </a:schemeClr>
                </a:solidFill>
                <a:latin typeface="Lato" charset="0"/>
              </a:rPr>
              <a:t>Focal</a:t>
            </a:r>
            <a:r>
              <a:rPr lang="zh-CN" altLang="en-US" dirty="0" smtClean="0">
                <a:solidFill>
                  <a:schemeClr val="bg1">
                    <a:lumMod val="95000"/>
                  </a:schemeClr>
                </a:solidFill>
                <a:latin typeface="Lato" charset="0"/>
              </a:rPr>
              <a:t> </a:t>
            </a:r>
            <a:r>
              <a:rPr lang="en-US" altLang="zh-CN" dirty="0" smtClean="0">
                <a:solidFill>
                  <a:schemeClr val="bg1">
                    <a:lumMod val="95000"/>
                  </a:schemeClr>
                </a:solidFill>
                <a:latin typeface="Lato" charset="0"/>
              </a:rPr>
              <a:t>loss</a:t>
            </a:r>
            <a:r>
              <a:rPr lang="zh-CN" altLang="en-US" dirty="0" smtClean="0">
                <a:solidFill>
                  <a:schemeClr val="bg1">
                    <a:lumMod val="95000"/>
                  </a:schemeClr>
                </a:solidFill>
                <a:latin typeface="Lato" charset="0"/>
              </a:rPr>
              <a:t>在前景样本上的累积分布函数</a:t>
            </a:r>
            <a:endParaRPr kumimoji="1" lang="zh-CN" altLang="en-US" dirty="0">
              <a:solidFill>
                <a:schemeClr val="bg1">
                  <a:lumMod val="95000"/>
                </a:schemeClr>
              </a:solidFill>
            </a:endParaRPr>
          </a:p>
        </p:txBody>
      </p:sp>
      <p:sp>
        <p:nvSpPr>
          <p:cNvPr id="5" name="文本框 4"/>
          <p:cNvSpPr txBox="1"/>
          <p:nvPr/>
        </p:nvSpPr>
        <p:spPr>
          <a:xfrm>
            <a:off x="4618672" y="6196552"/>
            <a:ext cx="2954655" cy="461665"/>
          </a:xfrm>
          <a:prstGeom prst="rect">
            <a:avLst/>
          </a:prstGeom>
          <a:noFill/>
        </p:spPr>
        <p:txBody>
          <a:bodyPr wrap="none" rtlCol="0">
            <a:spAutoFit/>
          </a:bodyPr>
          <a:lstStyle/>
          <a:p>
            <a:r>
              <a:rPr kumimoji="1" lang="zh-CN" altLang="en-US" sz="2400" dirty="0" smtClean="0">
                <a:solidFill>
                  <a:srgbClr val="09405E"/>
                </a:solidFill>
                <a:latin typeface="Microsoft YaHei" charset="-122"/>
                <a:ea typeface="Microsoft YaHei" charset="-122"/>
                <a:cs typeface="Microsoft YaHei" charset="-122"/>
              </a:rPr>
              <a:t>对前景样本影响不大</a:t>
            </a:r>
            <a:endParaRPr kumimoji="1" lang="zh-CN" altLang="en-US" sz="2400" dirty="0">
              <a:solidFill>
                <a:srgbClr val="09405E"/>
              </a:solidFill>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1967542" y="1320504"/>
            <a:ext cx="8970665" cy="4700785"/>
          </a:xfrm>
          <a:prstGeom prst="rect">
            <a:avLst/>
          </a:prstGeom>
        </p:spPr>
      </p:pic>
    </p:spTree>
    <p:extLst>
      <p:ext uri="{BB962C8B-B14F-4D97-AF65-F5344CB8AC3E}">
        <p14:creationId xmlns:p14="http://schemas.microsoft.com/office/powerpoint/2010/main" val="20652423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err="1" smtClean="0"/>
              <a:t>Cornernet</a:t>
            </a:r>
            <a:endParaRPr lang="en-US" altLang="zh-CN" dirty="0" smtClean="0"/>
          </a:p>
          <a:p>
            <a:r>
              <a:rPr lang="en-US" altLang="zh-CN" dirty="0" smtClean="0"/>
              <a:t>FSAF</a:t>
            </a:r>
          </a:p>
          <a:p>
            <a:r>
              <a:rPr lang="en-US" altLang="zh-CN" dirty="0" smtClean="0"/>
              <a:t>FCOS</a:t>
            </a:r>
          </a:p>
          <a:p>
            <a:r>
              <a:rPr lang="en-US" altLang="zh-CN" dirty="0" err="1" smtClean="0"/>
              <a:t>CenterNet-Keypoint</a:t>
            </a:r>
            <a:endParaRPr lang="en-US" altLang="zh-CN" dirty="0" smtClean="0"/>
          </a:p>
          <a:p>
            <a:r>
              <a:rPr lang="en-US" altLang="zh-CN" dirty="0"/>
              <a:t>CenterNet-Triplets</a:t>
            </a:r>
            <a:endParaRPr lang="en-US" altLang="zh-CN" b="1" dirty="0"/>
          </a:p>
          <a:p>
            <a:endParaRPr kumimoji="1" lang="zh-CN" altLang="en-US" dirty="0"/>
          </a:p>
        </p:txBody>
      </p:sp>
      <p:sp>
        <p:nvSpPr>
          <p:cNvPr id="3" name="标题 2"/>
          <p:cNvSpPr>
            <a:spLocks noGrp="1"/>
          </p:cNvSpPr>
          <p:nvPr>
            <p:ph type="title"/>
          </p:nvPr>
        </p:nvSpPr>
        <p:spPr/>
        <p:txBody>
          <a:bodyPr/>
          <a:lstStyle/>
          <a:p>
            <a:r>
              <a:rPr kumimoji="1" lang="en-US" altLang="zh-CN" dirty="0" smtClean="0"/>
              <a:t>Anchor</a:t>
            </a:r>
            <a:r>
              <a:rPr kumimoji="1" lang="zh-CN" altLang="en-US" dirty="0" smtClean="0"/>
              <a:t> </a:t>
            </a:r>
            <a:r>
              <a:rPr kumimoji="1" lang="en-US" altLang="zh-CN" dirty="0" smtClean="0"/>
              <a:t>free</a:t>
            </a:r>
            <a:r>
              <a:rPr kumimoji="1" lang="zh-CN" altLang="en-US" dirty="0" smtClean="0"/>
              <a:t>的检测器</a:t>
            </a:r>
            <a:endParaRPr kumimoji="1" lang="zh-CN" altLang="en-US" dirty="0"/>
          </a:p>
        </p:txBody>
      </p:sp>
    </p:spTree>
    <p:extLst>
      <p:ext uri="{BB962C8B-B14F-4D97-AF65-F5344CB8AC3E}">
        <p14:creationId xmlns:p14="http://schemas.microsoft.com/office/powerpoint/2010/main" val="3866547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en-US" altLang="zh-CN" dirty="0" smtClean="0"/>
              <a:t>CNN</a:t>
            </a:r>
            <a:r>
              <a:rPr kumimoji="1" lang="zh-CN" altLang="en-US" dirty="0" smtClean="0"/>
              <a:t>：局部特征</a:t>
            </a:r>
            <a:endParaRPr kumimoji="1" lang="en-US" altLang="zh-CN" dirty="0" smtClean="0"/>
          </a:p>
          <a:p>
            <a:r>
              <a:rPr kumimoji="1" lang="en-US" altLang="zh-CN" dirty="0" smtClean="0"/>
              <a:t>Transformer</a:t>
            </a:r>
            <a:r>
              <a:rPr kumimoji="1" lang="zh-CN" altLang="en-US" dirty="0" smtClean="0"/>
              <a:t>：</a:t>
            </a:r>
            <a:r>
              <a:rPr lang="zh-CN" altLang="en-US" dirty="0"/>
              <a:t>整体推理</a:t>
            </a:r>
            <a:endParaRPr kumimoji="1" lang="zh-CN" altLang="en-US" dirty="0"/>
          </a:p>
        </p:txBody>
      </p:sp>
      <p:sp>
        <p:nvSpPr>
          <p:cNvPr id="3" name="标题 2"/>
          <p:cNvSpPr>
            <a:spLocks noGrp="1"/>
          </p:cNvSpPr>
          <p:nvPr>
            <p:ph type="title"/>
          </p:nvPr>
        </p:nvSpPr>
        <p:spPr/>
        <p:txBody>
          <a:bodyPr/>
          <a:lstStyle/>
          <a:p>
            <a:r>
              <a:rPr kumimoji="1" lang="en-US" altLang="zh-CN" dirty="0"/>
              <a:t>DERT</a:t>
            </a:r>
            <a:r>
              <a:rPr kumimoji="1" lang="zh-CN" altLang="en-US" dirty="0"/>
              <a:t>： </a:t>
            </a:r>
            <a:r>
              <a:rPr lang="en-US" altLang="zh-CN" dirty="0"/>
              <a:t>Detection Transformer</a:t>
            </a:r>
            <a:endParaRPr kumimoji="1" lang="zh-CN" altLang="en-US" dirty="0"/>
          </a:p>
        </p:txBody>
      </p:sp>
      <p:pic>
        <p:nvPicPr>
          <p:cNvPr id="78850" name="Picture 2" descr="https://segmentfault.com/img/bVbJk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2676"/>
            <a:ext cx="12200216" cy="24857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文本框 3"/>
              <p:cNvSpPr txBox="1"/>
              <p:nvPr/>
            </p:nvSpPr>
            <p:spPr>
              <a:xfrm>
                <a:off x="2723322" y="5140310"/>
                <a:ext cx="2703443" cy="1200329"/>
              </a:xfrm>
              <a:prstGeom prst="rect">
                <a:avLst/>
              </a:prstGeom>
              <a:noFill/>
            </p:spPr>
            <p:txBody>
              <a:bodyPr wrap="square" rtlCol="0">
                <a:spAutoFit/>
              </a:bodyPr>
              <a:lstStyle/>
              <a:p>
                <a14:m>
                  <m:oMath xmlns:m="http://schemas.openxmlformats.org/officeDocument/2006/math">
                    <m:r>
                      <a:rPr kumimoji="1" lang="en-US" altLang="zh-CN" i="1" dirty="0" smtClean="0">
                        <a:solidFill>
                          <a:srgbClr val="09405E"/>
                        </a:solidFill>
                        <a:latin typeface="Cambria Math" charset="0"/>
                        <a:ea typeface="Microsoft YaHei" charset="-122"/>
                        <a:cs typeface="Microsoft YaHei" charset="-122"/>
                      </a:rPr>
                      <m:t>𝑁</m:t>
                    </m:r>
                  </m:oMath>
                </a14:m>
                <a:r>
                  <a:rPr kumimoji="1" lang="zh-CN" altLang="en-US" dirty="0" smtClean="0">
                    <a:solidFill>
                      <a:srgbClr val="09405E"/>
                    </a:solidFill>
                    <a:latin typeface="Microsoft YaHei" charset="-122"/>
                    <a:ea typeface="Microsoft YaHei" charset="-122"/>
                    <a:cs typeface="Microsoft YaHei" charset="-122"/>
                  </a:rPr>
                  <a:t>（目标的数目）个固定长度的向量</a:t>
                </a:r>
                <a:endParaRPr kumimoji="1" lang="en-US" altLang="zh-CN" dirty="0" smtClean="0">
                  <a:solidFill>
                    <a:srgbClr val="09405E"/>
                  </a:solidFill>
                  <a:latin typeface="Microsoft YaHei" charset="-122"/>
                  <a:ea typeface="Microsoft YaHei" charset="-122"/>
                  <a:cs typeface="Microsoft YaHei" charset="-122"/>
                </a:endParaRPr>
              </a:p>
              <a:p>
                <a14:m>
                  <m:oMath xmlns:m="http://schemas.openxmlformats.org/officeDocument/2006/math">
                    <m:r>
                      <a:rPr kumimoji="1" lang="en-US" altLang="zh-CN" i="1" dirty="0">
                        <a:solidFill>
                          <a:srgbClr val="09405E"/>
                        </a:solidFill>
                        <a:latin typeface="Cambria Math" charset="0"/>
                        <a:ea typeface="Microsoft YaHei" charset="-122"/>
                        <a:cs typeface="Microsoft YaHei" charset="-122"/>
                      </a:rPr>
                      <m:t>𝑁</m:t>
                    </m:r>
                  </m:oMath>
                </a14:m>
                <a:r>
                  <a:rPr kumimoji="1" lang="zh-CN" altLang="en-US" dirty="0">
                    <a:solidFill>
                      <a:srgbClr val="09405E"/>
                    </a:solidFill>
                    <a:latin typeface="Microsoft YaHei" charset="-122"/>
                    <a:ea typeface="Microsoft YaHei" charset="-122"/>
                    <a:cs typeface="Microsoft YaHei" charset="-122"/>
                  </a:rPr>
                  <a:t>通常比图像中感兴趣的对象的实际数量大得多</a:t>
                </a:r>
              </a:p>
            </p:txBody>
          </p:sp>
        </mc:Choice>
        <mc:Fallback>
          <p:sp>
            <p:nvSpPr>
              <p:cNvPr id="4" name="文本框 3"/>
              <p:cNvSpPr txBox="1">
                <a:spLocks noRot="1" noChangeAspect="1" noMove="1" noResize="1" noEditPoints="1" noAdjustHandles="1" noChangeArrowheads="1" noChangeShapeType="1" noTextEdit="1"/>
              </p:cNvSpPr>
              <p:nvPr/>
            </p:nvSpPr>
            <p:spPr>
              <a:xfrm>
                <a:off x="2723322" y="5140310"/>
                <a:ext cx="2703443" cy="1200329"/>
              </a:xfrm>
              <a:prstGeom prst="rect">
                <a:avLst/>
              </a:prstGeom>
              <a:blipFill rotWithShape="0">
                <a:blip r:embed="rId3"/>
                <a:stretch>
                  <a:fillRect l="-2032" t="-2538" r="-226"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07760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dirty="0"/>
          </a:p>
        </p:txBody>
      </p:sp>
      <p:sp>
        <p:nvSpPr>
          <p:cNvPr id="3" name="标题 2"/>
          <p:cNvSpPr>
            <a:spLocks noGrp="1"/>
          </p:cNvSpPr>
          <p:nvPr>
            <p:ph type="title"/>
          </p:nvPr>
        </p:nvSpPr>
        <p:spPr/>
        <p:txBody>
          <a:bodyPr/>
          <a:lstStyle/>
          <a:p>
            <a:r>
              <a:rPr kumimoji="1" lang="en-US" altLang="zh-CN" dirty="0" smtClean="0"/>
              <a:t>DERT</a:t>
            </a:r>
            <a:r>
              <a:rPr kumimoji="1" lang="zh-CN" altLang="en-US" dirty="0" smtClean="0"/>
              <a:t>： </a:t>
            </a:r>
            <a:r>
              <a:rPr lang="en-US" altLang="zh-CN" dirty="0"/>
              <a:t>Detection Transformer</a:t>
            </a:r>
            <a:endParaRPr kumimoji="1" lang="zh-CN" altLang="en-US" dirty="0"/>
          </a:p>
        </p:txBody>
      </p:sp>
      <p:pic>
        <p:nvPicPr>
          <p:cNvPr id="1026" name="Picture 2" descr="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412" y="672661"/>
            <a:ext cx="5801588" cy="6187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2162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1026"/>
          <p:cNvSpPr>
            <a:spLocks noGrp="1" noChangeArrowheads="1"/>
          </p:cNvSpPr>
          <p:nvPr>
            <p:ph sz="quarter" idx="10"/>
          </p:nvPr>
        </p:nvSpPr>
        <p:spPr>
          <a:prstGeom prst="rect">
            <a:avLst/>
          </a:prstGeom>
        </p:spPr>
        <p:txBody>
          <a:bodyPr/>
          <a:lstStyle/>
          <a:p>
            <a:pPr eaLnBrk="1" hangingPunct="1"/>
            <a:r>
              <a:rPr lang="zh-CN" altLang="en-US" dirty="0"/>
              <a:t>需要一幅辅助图像（积分图）如下图所示：</a:t>
            </a:r>
          </a:p>
        </p:txBody>
      </p:sp>
      <p:sp>
        <p:nvSpPr>
          <p:cNvPr id="23556" name="Rectangle 1027"/>
          <p:cNvSpPr>
            <a:spLocks noGrp="1" noChangeArrowheads="1"/>
          </p:cNvSpPr>
          <p:nvPr>
            <p:ph type="title"/>
          </p:nvPr>
        </p:nvSpPr>
        <p:spPr/>
        <p:txBody>
          <a:bodyPr/>
          <a:lstStyle/>
          <a:p>
            <a:pPr eaLnBrk="1" hangingPunct="1"/>
            <a:r>
              <a:rPr lang="zh-CN" altLang="en-US"/>
              <a:t>特征的快速计算</a:t>
            </a:r>
          </a:p>
        </p:txBody>
      </p:sp>
      <p:sp>
        <p:nvSpPr>
          <p:cNvPr id="23554"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E5259832-E5F8-1740-A0A5-EB344155ADA9}" type="slidenum">
              <a:rPr lang="en-US" altLang="zh-CN" sz="1400">
                <a:latin typeface="Times New Roman" charset="0"/>
                <a:ea typeface="宋体" charset="-122"/>
              </a:rPr>
              <a:pPr>
                <a:spcBef>
                  <a:spcPct val="0"/>
                </a:spcBef>
                <a:buFontTx/>
                <a:buNone/>
              </a:pPr>
              <a:t>6</a:t>
            </a:fld>
            <a:endParaRPr lang="en-US" altLang="zh-CN" sz="1400">
              <a:latin typeface="Times New Roman" charset="0"/>
              <a:ea typeface="宋体" charset="-122"/>
            </a:endParaRPr>
          </a:p>
        </p:txBody>
      </p:sp>
      <p:sp>
        <p:nvSpPr>
          <p:cNvPr id="23557" name="Rectangle 1028" descr="Large confetti"/>
          <p:cNvSpPr>
            <a:spLocks noChangeArrowheads="1"/>
          </p:cNvSpPr>
          <p:nvPr/>
        </p:nvSpPr>
        <p:spPr bwMode="auto">
          <a:xfrm>
            <a:off x="201168" y="4003675"/>
            <a:ext cx="7058482" cy="768350"/>
          </a:xfrm>
          <a:prstGeom prst="rect">
            <a:avLst/>
          </a:prstGeom>
          <a:noFill/>
          <a:ln>
            <a:noFill/>
          </a:ln>
          <a:effectLst/>
          <a:extLst>
            <a:ext uri="{909E8E84-426E-40DD-AFC4-6F175D3DCCD1}">
              <a14:hiddenFill xmlns:a14="http://schemas.microsoft.com/office/drawing/2010/main">
                <a:pattFill prst="lgConfetti">
                  <a:fgClr>
                    <a:srgbClr val="8A776A"/>
                  </a:fgClr>
                  <a:bgClr>
                    <a:srgbClr val="4D4D4D"/>
                  </a:bgClr>
                </a:pattFill>
              </a14:hiddenFill>
            </a:ext>
            <a:ext uri="{91240B29-F687-4F45-9708-019B960494DF}">
              <a14:hiddenLine xmlns:a14="http://schemas.microsoft.com/office/drawing/2010/main" w="9525">
                <a:solidFill>
                  <a:srgbClr val="20374E"/>
                </a:solidFill>
                <a:miter lim="800000"/>
                <a:headEnd/>
                <a:tailEnd/>
              </a14:hiddenLine>
            </a:ext>
            <a:ext uri="{AF507438-7753-43E0-B8FC-AC1667EBCBE1}">
              <a14:hiddenEffects xmlns:a14="http://schemas.microsoft.com/office/drawing/2010/main">
                <a:effectLst>
                  <a:outerShdw blurRad="63500" dist="38099" dir="2700000" algn="ctr" rotWithShape="0">
                    <a:srgbClr val="524C46">
                      <a:alpha val="74998"/>
                    </a:srgbClr>
                  </a:outerShdw>
                </a:effectLst>
              </a14:hiddenEffects>
            </a:ext>
          </a:extLst>
        </p:spPr>
        <p:txBody>
          <a:bodyPr anchor="b"/>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a:spcBef>
                <a:spcPct val="0"/>
              </a:spcBef>
              <a:buFontTx/>
              <a:buNone/>
            </a:pPr>
            <a:r>
              <a:rPr kumimoji="0" lang="en-US" altLang="zh-CN" sz="2400" i="1" dirty="0">
                <a:solidFill>
                  <a:srgbClr val="09405E"/>
                </a:solidFill>
                <a:latin typeface="Times New Roman" charset="0"/>
              </a:rPr>
              <a:t>ii</a:t>
            </a:r>
            <a:r>
              <a:rPr kumimoji="0" lang="en-US" altLang="zh-CN" sz="2400" dirty="0">
                <a:solidFill>
                  <a:srgbClr val="09405E"/>
                </a:solidFill>
                <a:latin typeface="Times New Roman" charset="0"/>
              </a:rPr>
              <a:t>(</a:t>
            </a:r>
            <a:r>
              <a:rPr kumimoji="0" lang="en-US" altLang="zh-CN" sz="2400" i="1" dirty="0">
                <a:solidFill>
                  <a:srgbClr val="09405E"/>
                </a:solidFill>
                <a:latin typeface="Times New Roman" charset="0"/>
              </a:rPr>
              <a:t>x</a:t>
            </a:r>
            <a:r>
              <a:rPr kumimoji="0" lang="en-US" altLang="zh-CN" sz="2400" dirty="0">
                <a:solidFill>
                  <a:srgbClr val="09405E"/>
                </a:solidFill>
                <a:latin typeface="Times New Roman" charset="0"/>
              </a:rPr>
              <a:t>, </a:t>
            </a:r>
            <a:r>
              <a:rPr kumimoji="0" lang="en-US" altLang="zh-CN" sz="2400" i="1" dirty="0">
                <a:solidFill>
                  <a:srgbClr val="09405E"/>
                </a:solidFill>
                <a:latin typeface="Times New Roman" charset="0"/>
              </a:rPr>
              <a:t>y</a:t>
            </a:r>
            <a:r>
              <a:rPr kumimoji="0" lang="en-US" altLang="zh-CN" sz="2400" dirty="0">
                <a:solidFill>
                  <a:srgbClr val="09405E"/>
                </a:solidFill>
                <a:latin typeface="Times New Roman" charset="0"/>
              </a:rPr>
              <a:t>) </a:t>
            </a:r>
            <a:r>
              <a:rPr kumimoji="0" lang="zh-CN" altLang="en-US" sz="2400" dirty="0">
                <a:solidFill>
                  <a:srgbClr val="09405E"/>
                </a:solidFill>
                <a:latin typeface="Times New Roman" charset="0"/>
              </a:rPr>
              <a:t>：</a:t>
            </a:r>
            <a:r>
              <a:rPr kumimoji="0" lang="zh-CN" altLang="en-US" sz="2400" dirty="0" smtClean="0">
                <a:solidFill>
                  <a:srgbClr val="09405E"/>
                </a:solidFill>
                <a:latin typeface="Times New Roman" charset="0"/>
              </a:rPr>
              <a:t>该</a:t>
            </a:r>
            <a:r>
              <a:rPr kumimoji="0" lang="zh-CN" altLang="en-US" sz="2400" dirty="0">
                <a:solidFill>
                  <a:srgbClr val="09405E"/>
                </a:solidFill>
                <a:latin typeface="Times New Roman" charset="0"/>
              </a:rPr>
              <a:t>点左上面区域</a:t>
            </a:r>
            <a:r>
              <a:rPr kumimoji="0" lang="en-US" altLang="zh-CN" sz="2400" dirty="0">
                <a:solidFill>
                  <a:srgbClr val="09405E"/>
                </a:solidFill>
                <a:latin typeface="Times New Roman" charset="0"/>
              </a:rPr>
              <a:t>(</a:t>
            </a:r>
            <a:r>
              <a:rPr kumimoji="0" lang="zh-CN" altLang="en-US" sz="2400" dirty="0">
                <a:solidFill>
                  <a:srgbClr val="09405E"/>
                </a:solidFill>
                <a:latin typeface="Times New Roman" charset="0"/>
              </a:rPr>
              <a:t>红色</a:t>
            </a:r>
            <a:r>
              <a:rPr kumimoji="0" lang="en-US" altLang="zh-CN" sz="2400" dirty="0">
                <a:solidFill>
                  <a:srgbClr val="09405E"/>
                </a:solidFill>
                <a:latin typeface="Times New Roman" charset="0"/>
              </a:rPr>
              <a:t>)</a:t>
            </a:r>
            <a:r>
              <a:rPr kumimoji="0" lang="zh-CN" altLang="en-US" sz="2400" dirty="0">
                <a:solidFill>
                  <a:srgbClr val="09405E"/>
                </a:solidFill>
                <a:latin typeface="Times New Roman" charset="0"/>
              </a:rPr>
              <a:t>内所有像素值的</a:t>
            </a:r>
            <a:r>
              <a:rPr kumimoji="0" lang="zh-CN" altLang="en-US" sz="2400" dirty="0" smtClean="0">
                <a:solidFill>
                  <a:srgbClr val="09405E"/>
                </a:solidFill>
                <a:latin typeface="Times New Roman" charset="0"/>
              </a:rPr>
              <a:t>和</a:t>
            </a:r>
            <a:endParaRPr kumimoji="0" lang="zh-CN" altLang="en-US" sz="2400" dirty="0">
              <a:solidFill>
                <a:srgbClr val="09405E"/>
              </a:solidFill>
              <a:latin typeface="Times New Roman" charset="0"/>
            </a:endParaRPr>
          </a:p>
        </p:txBody>
      </p:sp>
      <p:grpSp>
        <p:nvGrpSpPr>
          <p:cNvPr id="23558" name="Group 1029"/>
          <p:cNvGrpSpPr>
            <a:grpSpLocks/>
          </p:cNvGrpSpPr>
          <p:nvPr/>
        </p:nvGrpSpPr>
        <p:grpSpPr bwMode="auto">
          <a:xfrm>
            <a:off x="7991805" y="2544871"/>
            <a:ext cx="3660775" cy="3382963"/>
            <a:chOff x="-3" y="-3"/>
            <a:chExt cx="2130" cy="3462"/>
          </a:xfrm>
        </p:grpSpPr>
        <p:grpSp>
          <p:nvGrpSpPr>
            <p:cNvPr id="23864" name="Group 1030"/>
            <p:cNvGrpSpPr>
              <a:grpSpLocks/>
            </p:cNvGrpSpPr>
            <p:nvPr/>
          </p:nvGrpSpPr>
          <p:grpSpPr bwMode="auto">
            <a:xfrm>
              <a:off x="0" y="0"/>
              <a:ext cx="2124" cy="3456"/>
              <a:chOff x="0" y="0"/>
              <a:chExt cx="2124" cy="3456"/>
            </a:xfrm>
          </p:grpSpPr>
          <p:grpSp>
            <p:nvGrpSpPr>
              <p:cNvPr id="23866" name="Group 1031"/>
              <p:cNvGrpSpPr>
                <a:grpSpLocks/>
              </p:cNvGrpSpPr>
              <p:nvPr/>
            </p:nvGrpSpPr>
            <p:grpSpPr bwMode="auto">
              <a:xfrm>
                <a:off x="0" y="0"/>
                <a:ext cx="236" cy="384"/>
                <a:chOff x="0" y="0"/>
                <a:chExt cx="236" cy="384"/>
              </a:xfrm>
            </p:grpSpPr>
            <p:sp>
              <p:nvSpPr>
                <p:cNvPr id="24109" name="Rectangle 1032"/>
                <p:cNvSpPr>
                  <a:spLocks noChangeArrowheads="1"/>
                </p:cNvSpPr>
                <p:nvPr/>
              </p:nvSpPr>
              <p:spPr bwMode="auto">
                <a:xfrm>
                  <a:off x="43"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110" name="Rectangle 1033"/>
                <p:cNvSpPr>
                  <a:spLocks noChangeArrowheads="1"/>
                </p:cNvSpPr>
                <p:nvPr/>
              </p:nvSpPr>
              <p:spPr bwMode="auto">
                <a:xfrm>
                  <a:off x="0"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67" name="Group 1034"/>
              <p:cNvGrpSpPr>
                <a:grpSpLocks/>
              </p:cNvGrpSpPr>
              <p:nvPr/>
            </p:nvGrpSpPr>
            <p:grpSpPr bwMode="auto">
              <a:xfrm>
                <a:off x="236" y="0"/>
                <a:ext cx="236" cy="384"/>
                <a:chOff x="236" y="0"/>
                <a:chExt cx="236" cy="384"/>
              </a:xfrm>
            </p:grpSpPr>
            <p:sp>
              <p:nvSpPr>
                <p:cNvPr id="24107" name="Rectangle 1035"/>
                <p:cNvSpPr>
                  <a:spLocks noChangeArrowheads="1"/>
                </p:cNvSpPr>
                <p:nvPr/>
              </p:nvSpPr>
              <p:spPr bwMode="auto">
                <a:xfrm>
                  <a:off x="279"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108" name="Rectangle 1036"/>
                <p:cNvSpPr>
                  <a:spLocks noChangeArrowheads="1"/>
                </p:cNvSpPr>
                <p:nvPr/>
              </p:nvSpPr>
              <p:spPr bwMode="auto">
                <a:xfrm>
                  <a:off x="236"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68" name="Group 1037"/>
              <p:cNvGrpSpPr>
                <a:grpSpLocks/>
              </p:cNvGrpSpPr>
              <p:nvPr/>
            </p:nvGrpSpPr>
            <p:grpSpPr bwMode="auto">
              <a:xfrm>
                <a:off x="472" y="0"/>
                <a:ext cx="236" cy="384"/>
                <a:chOff x="472" y="0"/>
                <a:chExt cx="236" cy="384"/>
              </a:xfrm>
            </p:grpSpPr>
            <p:sp>
              <p:nvSpPr>
                <p:cNvPr id="24105" name="Rectangle 1038"/>
                <p:cNvSpPr>
                  <a:spLocks noChangeArrowheads="1"/>
                </p:cNvSpPr>
                <p:nvPr/>
              </p:nvSpPr>
              <p:spPr bwMode="auto">
                <a:xfrm>
                  <a:off x="515"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106" name="Rectangle 1039"/>
                <p:cNvSpPr>
                  <a:spLocks noChangeArrowheads="1"/>
                </p:cNvSpPr>
                <p:nvPr/>
              </p:nvSpPr>
              <p:spPr bwMode="auto">
                <a:xfrm>
                  <a:off x="472"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69" name="Group 1040"/>
              <p:cNvGrpSpPr>
                <a:grpSpLocks/>
              </p:cNvGrpSpPr>
              <p:nvPr/>
            </p:nvGrpSpPr>
            <p:grpSpPr bwMode="auto">
              <a:xfrm>
                <a:off x="708" y="0"/>
                <a:ext cx="236" cy="384"/>
                <a:chOff x="708" y="0"/>
                <a:chExt cx="236" cy="384"/>
              </a:xfrm>
            </p:grpSpPr>
            <p:sp>
              <p:nvSpPr>
                <p:cNvPr id="24103" name="Rectangle 1041"/>
                <p:cNvSpPr>
                  <a:spLocks noChangeArrowheads="1"/>
                </p:cNvSpPr>
                <p:nvPr/>
              </p:nvSpPr>
              <p:spPr bwMode="auto">
                <a:xfrm>
                  <a:off x="751"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104" name="Rectangle 1042"/>
                <p:cNvSpPr>
                  <a:spLocks noChangeArrowheads="1"/>
                </p:cNvSpPr>
                <p:nvPr/>
              </p:nvSpPr>
              <p:spPr bwMode="auto">
                <a:xfrm>
                  <a:off x="708"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70" name="Group 1043"/>
              <p:cNvGrpSpPr>
                <a:grpSpLocks/>
              </p:cNvGrpSpPr>
              <p:nvPr/>
            </p:nvGrpSpPr>
            <p:grpSpPr bwMode="auto">
              <a:xfrm>
                <a:off x="944" y="0"/>
                <a:ext cx="236" cy="384"/>
                <a:chOff x="944" y="0"/>
                <a:chExt cx="236" cy="384"/>
              </a:xfrm>
            </p:grpSpPr>
            <p:sp>
              <p:nvSpPr>
                <p:cNvPr id="24101" name="Rectangle 1044"/>
                <p:cNvSpPr>
                  <a:spLocks noChangeArrowheads="1"/>
                </p:cNvSpPr>
                <p:nvPr/>
              </p:nvSpPr>
              <p:spPr bwMode="auto">
                <a:xfrm>
                  <a:off x="987"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102" name="Rectangle 1045"/>
                <p:cNvSpPr>
                  <a:spLocks noChangeArrowheads="1"/>
                </p:cNvSpPr>
                <p:nvPr/>
              </p:nvSpPr>
              <p:spPr bwMode="auto">
                <a:xfrm>
                  <a:off x="944"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71" name="Group 1046"/>
              <p:cNvGrpSpPr>
                <a:grpSpLocks/>
              </p:cNvGrpSpPr>
              <p:nvPr/>
            </p:nvGrpSpPr>
            <p:grpSpPr bwMode="auto">
              <a:xfrm>
                <a:off x="1180" y="0"/>
                <a:ext cx="236" cy="384"/>
                <a:chOff x="1180" y="0"/>
                <a:chExt cx="236" cy="384"/>
              </a:xfrm>
            </p:grpSpPr>
            <p:sp>
              <p:nvSpPr>
                <p:cNvPr id="24099" name="Rectangle 1047"/>
                <p:cNvSpPr>
                  <a:spLocks noChangeArrowheads="1"/>
                </p:cNvSpPr>
                <p:nvPr/>
              </p:nvSpPr>
              <p:spPr bwMode="auto">
                <a:xfrm>
                  <a:off x="1223"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100" name="Rectangle 1048"/>
                <p:cNvSpPr>
                  <a:spLocks noChangeArrowheads="1"/>
                </p:cNvSpPr>
                <p:nvPr/>
              </p:nvSpPr>
              <p:spPr bwMode="auto">
                <a:xfrm>
                  <a:off x="1180"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72" name="Group 1049"/>
              <p:cNvGrpSpPr>
                <a:grpSpLocks/>
              </p:cNvGrpSpPr>
              <p:nvPr/>
            </p:nvGrpSpPr>
            <p:grpSpPr bwMode="auto">
              <a:xfrm>
                <a:off x="1416" y="0"/>
                <a:ext cx="236" cy="384"/>
                <a:chOff x="1416" y="0"/>
                <a:chExt cx="236" cy="384"/>
              </a:xfrm>
            </p:grpSpPr>
            <p:sp>
              <p:nvSpPr>
                <p:cNvPr id="24097" name="Rectangle 1050"/>
                <p:cNvSpPr>
                  <a:spLocks noChangeArrowheads="1"/>
                </p:cNvSpPr>
                <p:nvPr/>
              </p:nvSpPr>
              <p:spPr bwMode="auto">
                <a:xfrm>
                  <a:off x="1459"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98" name="Rectangle 1051"/>
                <p:cNvSpPr>
                  <a:spLocks noChangeArrowheads="1"/>
                </p:cNvSpPr>
                <p:nvPr/>
              </p:nvSpPr>
              <p:spPr bwMode="auto">
                <a:xfrm>
                  <a:off x="1416"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73" name="Group 1052"/>
              <p:cNvGrpSpPr>
                <a:grpSpLocks/>
              </p:cNvGrpSpPr>
              <p:nvPr/>
            </p:nvGrpSpPr>
            <p:grpSpPr bwMode="auto">
              <a:xfrm>
                <a:off x="1652" y="0"/>
                <a:ext cx="236" cy="384"/>
                <a:chOff x="1652" y="0"/>
                <a:chExt cx="236" cy="384"/>
              </a:xfrm>
            </p:grpSpPr>
            <p:sp>
              <p:nvSpPr>
                <p:cNvPr id="24095" name="Rectangle 1053"/>
                <p:cNvSpPr>
                  <a:spLocks noChangeArrowheads="1"/>
                </p:cNvSpPr>
                <p:nvPr/>
              </p:nvSpPr>
              <p:spPr bwMode="auto">
                <a:xfrm>
                  <a:off x="1695"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96" name="Rectangle 1054"/>
                <p:cNvSpPr>
                  <a:spLocks noChangeArrowheads="1"/>
                </p:cNvSpPr>
                <p:nvPr/>
              </p:nvSpPr>
              <p:spPr bwMode="auto">
                <a:xfrm>
                  <a:off x="1652"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74" name="Group 1055"/>
              <p:cNvGrpSpPr>
                <a:grpSpLocks/>
              </p:cNvGrpSpPr>
              <p:nvPr/>
            </p:nvGrpSpPr>
            <p:grpSpPr bwMode="auto">
              <a:xfrm>
                <a:off x="1888" y="0"/>
                <a:ext cx="236" cy="384"/>
                <a:chOff x="1888" y="0"/>
                <a:chExt cx="236" cy="384"/>
              </a:xfrm>
            </p:grpSpPr>
            <p:sp>
              <p:nvSpPr>
                <p:cNvPr id="24093" name="Rectangle 1056"/>
                <p:cNvSpPr>
                  <a:spLocks noChangeArrowheads="1"/>
                </p:cNvSpPr>
                <p:nvPr/>
              </p:nvSpPr>
              <p:spPr bwMode="auto">
                <a:xfrm>
                  <a:off x="1931"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94" name="Rectangle 1057"/>
                <p:cNvSpPr>
                  <a:spLocks noChangeArrowheads="1"/>
                </p:cNvSpPr>
                <p:nvPr/>
              </p:nvSpPr>
              <p:spPr bwMode="auto">
                <a:xfrm>
                  <a:off x="1888"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75" name="Group 1058"/>
              <p:cNvGrpSpPr>
                <a:grpSpLocks/>
              </p:cNvGrpSpPr>
              <p:nvPr/>
            </p:nvGrpSpPr>
            <p:grpSpPr bwMode="auto">
              <a:xfrm>
                <a:off x="0" y="384"/>
                <a:ext cx="236" cy="384"/>
                <a:chOff x="0" y="384"/>
                <a:chExt cx="236" cy="384"/>
              </a:xfrm>
            </p:grpSpPr>
            <p:sp>
              <p:nvSpPr>
                <p:cNvPr id="24091" name="Rectangle 1059"/>
                <p:cNvSpPr>
                  <a:spLocks noChangeArrowheads="1"/>
                </p:cNvSpPr>
                <p:nvPr/>
              </p:nvSpPr>
              <p:spPr bwMode="auto">
                <a:xfrm>
                  <a:off x="43"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92" name="Rectangle 1060"/>
                <p:cNvSpPr>
                  <a:spLocks noChangeArrowheads="1"/>
                </p:cNvSpPr>
                <p:nvPr/>
              </p:nvSpPr>
              <p:spPr bwMode="auto">
                <a:xfrm>
                  <a:off x="0"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76" name="Group 1061"/>
              <p:cNvGrpSpPr>
                <a:grpSpLocks/>
              </p:cNvGrpSpPr>
              <p:nvPr/>
            </p:nvGrpSpPr>
            <p:grpSpPr bwMode="auto">
              <a:xfrm>
                <a:off x="236" y="384"/>
                <a:ext cx="236" cy="384"/>
                <a:chOff x="236" y="384"/>
                <a:chExt cx="236" cy="384"/>
              </a:xfrm>
            </p:grpSpPr>
            <p:sp>
              <p:nvSpPr>
                <p:cNvPr id="24089" name="Rectangle 1062"/>
                <p:cNvSpPr>
                  <a:spLocks noChangeArrowheads="1"/>
                </p:cNvSpPr>
                <p:nvPr/>
              </p:nvSpPr>
              <p:spPr bwMode="auto">
                <a:xfrm>
                  <a:off x="279"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90" name="Rectangle 1063"/>
                <p:cNvSpPr>
                  <a:spLocks noChangeArrowheads="1"/>
                </p:cNvSpPr>
                <p:nvPr/>
              </p:nvSpPr>
              <p:spPr bwMode="auto">
                <a:xfrm>
                  <a:off x="236"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77" name="Group 1064"/>
              <p:cNvGrpSpPr>
                <a:grpSpLocks/>
              </p:cNvGrpSpPr>
              <p:nvPr/>
            </p:nvGrpSpPr>
            <p:grpSpPr bwMode="auto">
              <a:xfrm>
                <a:off x="472" y="384"/>
                <a:ext cx="236" cy="384"/>
                <a:chOff x="472" y="384"/>
                <a:chExt cx="236" cy="384"/>
              </a:xfrm>
            </p:grpSpPr>
            <p:sp>
              <p:nvSpPr>
                <p:cNvPr id="24087" name="Rectangle 1065"/>
                <p:cNvSpPr>
                  <a:spLocks noChangeArrowheads="1"/>
                </p:cNvSpPr>
                <p:nvPr/>
              </p:nvSpPr>
              <p:spPr bwMode="auto">
                <a:xfrm>
                  <a:off x="515"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88" name="Rectangle 1066"/>
                <p:cNvSpPr>
                  <a:spLocks noChangeArrowheads="1"/>
                </p:cNvSpPr>
                <p:nvPr/>
              </p:nvSpPr>
              <p:spPr bwMode="auto">
                <a:xfrm>
                  <a:off x="472"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78" name="Group 1067"/>
              <p:cNvGrpSpPr>
                <a:grpSpLocks/>
              </p:cNvGrpSpPr>
              <p:nvPr/>
            </p:nvGrpSpPr>
            <p:grpSpPr bwMode="auto">
              <a:xfrm>
                <a:off x="708" y="384"/>
                <a:ext cx="236" cy="384"/>
                <a:chOff x="708" y="384"/>
                <a:chExt cx="236" cy="384"/>
              </a:xfrm>
            </p:grpSpPr>
            <p:sp>
              <p:nvSpPr>
                <p:cNvPr id="24085" name="Rectangle 1068"/>
                <p:cNvSpPr>
                  <a:spLocks noChangeArrowheads="1"/>
                </p:cNvSpPr>
                <p:nvPr/>
              </p:nvSpPr>
              <p:spPr bwMode="auto">
                <a:xfrm>
                  <a:off x="751"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86" name="Rectangle 1069"/>
                <p:cNvSpPr>
                  <a:spLocks noChangeArrowheads="1"/>
                </p:cNvSpPr>
                <p:nvPr/>
              </p:nvSpPr>
              <p:spPr bwMode="auto">
                <a:xfrm>
                  <a:off x="708"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79" name="Group 1070"/>
              <p:cNvGrpSpPr>
                <a:grpSpLocks/>
              </p:cNvGrpSpPr>
              <p:nvPr/>
            </p:nvGrpSpPr>
            <p:grpSpPr bwMode="auto">
              <a:xfrm>
                <a:off x="944" y="384"/>
                <a:ext cx="236" cy="384"/>
                <a:chOff x="944" y="384"/>
                <a:chExt cx="236" cy="384"/>
              </a:xfrm>
            </p:grpSpPr>
            <p:sp>
              <p:nvSpPr>
                <p:cNvPr id="24083" name="Rectangle 1071"/>
                <p:cNvSpPr>
                  <a:spLocks noChangeArrowheads="1"/>
                </p:cNvSpPr>
                <p:nvPr/>
              </p:nvSpPr>
              <p:spPr bwMode="auto">
                <a:xfrm>
                  <a:off x="987"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84" name="Rectangle 1072"/>
                <p:cNvSpPr>
                  <a:spLocks noChangeArrowheads="1"/>
                </p:cNvSpPr>
                <p:nvPr/>
              </p:nvSpPr>
              <p:spPr bwMode="auto">
                <a:xfrm>
                  <a:off x="944"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80" name="Group 1073"/>
              <p:cNvGrpSpPr>
                <a:grpSpLocks/>
              </p:cNvGrpSpPr>
              <p:nvPr/>
            </p:nvGrpSpPr>
            <p:grpSpPr bwMode="auto">
              <a:xfrm>
                <a:off x="1180" y="384"/>
                <a:ext cx="236" cy="384"/>
                <a:chOff x="1180" y="384"/>
                <a:chExt cx="236" cy="384"/>
              </a:xfrm>
            </p:grpSpPr>
            <p:sp>
              <p:nvSpPr>
                <p:cNvPr id="24081" name="Rectangle 1074"/>
                <p:cNvSpPr>
                  <a:spLocks noChangeArrowheads="1"/>
                </p:cNvSpPr>
                <p:nvPr/>
              </p:nvSpPr>
              <p:spPr bwMode="auto">
                <a:xfrm>
                  <a:off x="1223"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82" name="Rectangle 1075"/>
                <p:cNvSpPr>
                  <a:spLocks noChangeArrowheads="1"/>
                </p:cNvSpPr>
                <p:nvPr/>
              </p:nvSpPr>
              <p:spPr bwMode="auto">
                <a:xfrm>
                  <a:off x="1180"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81" name="Group 1076"/>
              <p:cNvGrpSpPr>
                <a:grpSpLocks/>
              </p:cNvGrpSpPr>
              <p:nvPr/>
            </p:nvGrpSpPr>
            <p:grpSpPr bwMode="auto">
              <a:xfrm>
                <a:off x="1416" y="384"/>
                <a:ext cx="236" cy="384"/>
                <a:chOff x="1416" y="384"/>
                <a:chExt cx="236" cy="384"/>
              </a:xfrm>
            </p:grpSpPr>
            <p:sp>
              <p:nvSpPr>
                <p:cNvPr id="24079" name="Rectangle 1077"/>
                <p:cNvSpPr>
                  <a:spLocks noChangeArrowheads="1"/>
                </p:cNvSpPr>
                <p:nvPr/>
              </p:nvSpPr>
              <p:spPr bwMode="auto">
                <a:xfrm>
                  <a:off x="1459"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80" name="Rectangle 1078"/>
                <p:cNvSpPr>
                  <a:spLocks noChangeArrowheads="1"/>
                </p:cNvSpPr>
                <p:nvPr/>
              </p:nvSpPr>
              <p:spPr bwMode="auto">
                <a:xfrm>
                  <a:off x="1416"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82" name="Group 1079"/>
              <p:cNvGrpSpPr>
                <a:grpSpLocks/>
              </p:cNvGrpSpPr>
              <p:nvPr/>
            </p:nvGrpSpPr>
            <p:grpSpPr bwMode="auto">
              <a:xfrm>
                <a:off x="1652" y="384"/>
                <a:ext cx="236" cy="384"/>
                <a:chOff x="1652" y="384"/>
                <a:chExt cx="236" cy="384"/>
              </a:xfrm>
            </p:grpSpPr>
            <p:sp>
              <p:nvSpPr>
                <p:cNvPr id="24077" name="Rectangle 1080"/>
                <p:cNvSpPr>
                  <a:spLocks noChangeArrowheads="1"/>
                </p:cNvSpPr>
                <p:nvPr/>
              </p:nvSpPr>
              <p:spPr bwMode="auto">
                <a:xfrm>
                  <a:off x="1695"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78" name="Rectangle 1081"/>
                <p:cNvSpPr>
                  <a:spLocks noChangeArrowheads="1"/>
                </p:cNvSpPr>
                <p:nvPr/>
              </p:nvSpPr>
              <p:spPr bwMode="auto">
                <a:xfrm>
                  <a:off x="1652"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83" name="Group 1082"/>
              <p:cNvGrpSpPr>
                <a:grpSpLocks/>
              </p:cNvGrpSpPr>
              <p:nvPr/>
            </p:nvGrpSpPr>
            <p:grpSpPr bwMode="auto">
              <a:xfrm>
                <a:off x="1888" y="384"/>
                <a:ext cx="236" cy="384"/>
                <a:chOff x="1888" y="384"/>
                <a:chExt cx="236" cy="384"/>
              </a:xfrm>
            </p:grpSpPr>
            <p:sp>
              <p:nvSpPr>
                <p:cNvPr id="24075" name="Rectangle 1083"/>
                <p:cNvSpPr>
                  <a:spLocks noChangeArrowheads="1"/>
                </p:cNvSpPr>
                <p:nvPr/>
              </p:nvSpPr>
              <p:spPr bwMode="auto">
                <a:xfrm>
                  <a:off x="1931"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76" name="Rectangle 1084"/>
                <p:cNvSpPr>
                  <a:spLocks noChangeArrowheads="1"/>
                </p:cNvSpPr>
                <p:nvPr/>
              </p:nvSpPr>
              <p:spPr bwMode="auto">
                <a:xfrm>
                  <a:off x="1888"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84" name="Group 1085"/>
              <p:cNvGrpSpPr>
                <a:grpSpLocks/>
              </p:cNvGrpSpPr>
              <p:nvPr/>
            </p:nvGrpSpPr>
            <p:grpSpPr bwMode="auto">
              <a:xfrm>
                <a:off x="0" y="768"/>
                <a:ext cx="236" cy="384"/>
                <a:chOff x="0" y="768"/>
                <a:chExt cx="236" cy="384"/>
              </a:xfrm>
            </p:grpSpPr>
            <p:sp>
              <p:nvSpPr>
                <p:cNvPr id="24073" name="Rectangle 1086"/>
                <p:cNvSpPr>
                  <a:spLocks noChangeArrowheads="1"/>
                </p:cNvSpPr>
                <p:nvPr/>
              </p:nvSpPr>
              <p:spPr bwMode="auto">
                <a:xfrm>
                  <a:off x="43"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74" name="Rectangle 1087"/>
                <p:cNvSpPr>
                  <a:spLocks noChangeArrowheads="1"/>
                </p:cNvSpPr>
                <p:nvPr/>
              </p:nvSpPr>
              <p:spPr bwMode="auto">
                <a:xfrm>
                  <a:off x="0"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85" name="Group 1088"/>
              <p:cNvGrpSpPr>
                <a:grpSpLocks/>
              </p:cNvGrpSpPr>
              <p:nvPr/>
            </p:nvGrpSpPr>
            <p:grpSpPr bwMode="auto">
              <a:xfrm>
                <a:off x="236" y="768"/>
                <a:ext cx="236" cy="384"/>
                <a:chOff x="236" y="768"/>
                <a:chExt cx="236" cy="384"/>
              </a:xfrm>
            </p:grpSpPr>
            <p:sp>
              <p:nvSpPr>
                <p:cNvPr id="24071" name="Rectangle 1089"/>
                <p:cNvSpPr>
                  <a:spLocks noChangeArrowheads="1"/>
                </p:cNvSpPr>
                <p:nvPr/>
              </p:nvSpPr>
              <p:spPr bwMode="auto">
                <a:xfrm>
                  <a:off x="279"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72" name="Rectangle 1090"/>
                <p:cNvSpPr>
                  <a:spLocks noChangeArrowheads="1"/>
                </p:cNvSpPr>
                <p:nvPr/>
              </p:nvSpPr>
              <p:spPr bwMode="auto">
                <a:xfrm>
                  <a:off x="236"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86" name="Group 1091"/>
              <p:cNvGrpSpPr>
                <a:grpSpLocks/>
              </p:cNvGrpSpPr>
              <p:nvPr/>
            </p:nvGrpSpPr>
            <p:grpSpPr bwMode="auto">
              <a:xfrm>
                <a:off x="472" y="768"/>
                <a:ext cx="236" cy="384"/>
                <a:chOff x="472" y="768"/>
                <a:chExt cx="236" cy="384"/>
              </a:xfrm>
            </p:grpSpPr>
            <p:sp>
              <p:nvSpPr>
                <p:cNvPr id="24069" name="Rectangle 1092"/>
                <p:cNvSpPr>
                  <a:spLocks noChangeArrowheads="1"/>
                </p:cNvSpPr>
                <p:nvPr/>
              </p:nvSpPr>
              <p:spPr bwMode="auto">
                <a:xfrm>
                  <a:off x="515"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70" name="Rectangle 1093"/>
                <p:cNvSpPr>
                  <a:spLocks noChangeArrowheads="1"/>
                </p:cNvSpPr>
                <p:nvPr/>
              </p:nvSpPr>
              <p:spPr bwMode="auto">
                <a:xfrm>
                  <a:off x="472"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87" name="Group 1094"/>
              <p:cNvGrpSpPr>
                <a:grpSpLocks/>
              </p:cNvGrpSpPr>
              <p:nvPr/>
            </p:nvGrpSpPr>
            <p:grpSpPr bwMode="auto">
              <a:xfrm>
                <a:off x="708" y="768"/>
                <a:ext cx="236" cy="384"/>
                <a:chOff x="708" y="768"/>
                <a:chExt cx="236" cy="384"/>
              </a:xfrm>
            </p:grpSpPr>
            <p:sp>
              <p:nvSpPr>
                <p:cNvPr id="24067" name="Rectangle 1095"/>
                <p:cNvSpPr>
                  <a:spLocks noChangeArrowheads="1"/>
                </p:cNvSpPr>
                <p:nvPr/>
              </p:nvSpPr>
              <p:spPr bwMode="auto">
                <a:xfrm>
                  <a:off x="751"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68" name="Rectangle 1096"/>
                <p:cNvSpPr>
                  <a:spLocks noChangeArrowheads="1"/>
                </p:cNvSpPr>
                <p:nvPr/>
              </p:nvSpPr>
              <p:spPr bwMode="auto">
                <a:xfrm>
                  <a:off x="708"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88" name="Group 1097"/>
              <p:cNvGrpSpPr>
                <a:grpSpLocks/>
              </p:cNvGrpSpPr>
              <p:nvPr/>
            </p:nvGrpSpPr>
            <p:grpSpPr bwMode="auto">
              <a:xfrm>
                <a:off x="944" y="768"/>
                <a:ext cx="236" cy="384"/>
                <a:chOff x="944" y="768"/>
                <a:chExt cx="236" cy="384"/>
              </a:xfrm>
            </p:grpSpPr>
            <p:sp>
              <p:nvSpPr>
                <p:cNvPr id="24065" name="Rectangle 1098"/>
                <p:cNvSpPr>
                  <a:spLocks noChangeArrowheads="1"/>
                </p:cNvSpPr>
                <p:nvPr/>
              </p:nvSpPr>
              <p:spPr bwMode="auto">
                <a:xfrm>
                  <a:off x="987"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66" name="Rectangle 1099"/>
                <p:cNvSpPr>
                  <a:spLocks noChangeArrowheads="1"/>
                </p:cNvSpPr>
                <p:nvPr/>
              </p:nvSpPr>
              <p:spPr bwMode="auto">
                <a:xfrm>
                  <a:off x="944"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89" name="Group 1100"/>
              <p:cNvGrpSpPr>
                <a:grpSpLocks/>
              </p:cNvGrpSpPr>
              <p:nvPr/>
            </p:nvGrpSpPr>
            <p:grpSpPr bwMode="auto">
              <a:xfrm>
                <a:off x="1180" y="768"/>
                <a:ext cx="236" cy="384"/>
                <a:chOff x="1180" y="768"/>
                <a:chExt cx="236" cy="384"/>
              </a:xfrm>
            </p:grpSpPr>
            <p:sp>
              <p:nvSpPr>
                <p:cNvPr id="24063" name="Rectangle 1101"/>
                <p:cNvSpPr>
                  <a:spLocks noChangeArrowheads="1"/>
                </p:cNvSpPr>
                <p:nvPr/>
              </p:nvSpPr>
              <p:spPr bwMode="auto">
                <a:xfrm>
                  <a:off x="1223"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64" name="Rectangle 1102"/>
                <p:cNvSpPr>
                  <a:spLocks noChangeArrowheads="1"/>
                </p:cNvSpPr>
                <p:nvPr/>
              </p:nvSpPr>
              <p:spPr bwMode="auto">
                <a:xfrm>
                  <a:off x="1180"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90" name="Group 1103"/>
              <p:cNvGrpSpPr>
                <a:grpSpLocks/>
              </p:cNvGrpSpPr>
              <p:nvPr/>
            </p:nvGrpSpPr>
            <p:grpSpPr bwMode="auto">
              <a:xfrm>
                <a:off x="1416" y="768"/>
                <a:ext cx="236" cy="384"/>
                <a:chOff x="1416" y="768"/>
                <a:chExt cx="236" cy="384"/>
              </a:xfrm>
            </p:grpSpPr>
            <p:sp>
              <p:nvSpPr>
                <p:cNvPr id="24061" name="Rectangle 1104"/>
                <p:cNvSpPr>
                  <a:spLocks noChangeArrowheads="1"/>
                </p:cNvSpPr>
                <p:nvPr/>
              </p:nvSpPr>
              <p:spPr bwMode="auto">
                <a:xfrm>
                  <a:off x="1459"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62" name="Rectangle 1105"/>
                <p:cNvSpPr>
                  <a:spLocks noChangeArrowheads="1"/>
                </p:cNvSpPr>
                <p:nvPr/>
              </p:nvSpPr>
              <p:spPr bwMode="auto">
                <a:xfrm>
                  <a:off x="1416"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91" name="Group 1106"/>
              <p:cNvGrpSpPr>
                <a:grpSpLocks/>
              </p:cNvGrpSpPr>
              <p:nvPr/>
            </p:nvGrpSpPr>
            <p:grpSpPr bwMode="auto">
              <a:xfrm>
                <a:off x="1652" y="768"/>
                <a:ext cx="236" cy="384"/>
                <a:chOff x="1652" y="768"/>
                <a:chExt cx="236" cy="384"/>
              </a:xfrm>
            </p:grpSpPr>
            <p:sp>
              <p:nvSpPr>
                <p:cNvPr id="24059" name="Rectangle 1107"/>
                <p:cNvSpPr>
                  <a:spLocks noChangeArrowheads="1"/>
                </p:cNvSpPr>
                <p:nvPr/>
              </p:nvSpPr>
              <p:spPr bwMode="auto">
                <a:xfrm>
                  <a:off x="1695"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60" name="Rectangle 1108"/>
                <p:cNvSpPr>
                  <a:spLocks noChangeArrowheads="1"/>
                </p:cNvSpPr>
                <p:nvPr/>
              </p:nvSpPr>
              <p:spPr bwMode="auto">
                <a:xfrm>
                  <a:off x="1652"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92" name="Group 1109"/>
              <p:cNvGrpSpPr>
                <a:grpSpLocks/>
              </p:cNvGrpSpPr>
              <p:nvPr/>
            </p:nvGrpSpPr>
            <p:grpSpPr bwMode="auto">
              <a:xfrm>
                <a:off x="1888" y="768"/>
                <a:ext cx="236" cy="384"/>
                <a:chOff x="1888" y="768"/>
                <a:chExt cx="236" cy="384"/>
              </a:xfrm>
            </p:grpSpPr>
            <p:sp>
              <p:nvSpPr>
                <p:cNvPr id="24057" name="Rectangle 1110"/>
                <p:cNvSpPr>
                  <a:spLocks noChangeArrowheads="1"/>
                </p:cNvSpPr>
                <p:nvPr/>
              </p:nvSpPr>
              <p:spPr bwMode="auto">
                <a:xfrm>
                  <a:off x="1931"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58" name="Rectangle 1111"/>
                <p:cNvSpPr>
                  <a:spLocks noChangeArrowheads="1"/>
                </p:cNvSpPr>
                <p:nvPr/>
              </p:nvSpPr>
              <p:spPr bwMode="auto">
                <a:xfrm>
                  <a:off x="1888"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93" name="Group 1112"/>
              <p:cNvGrpSpPr>
                <a:grpSpLocks/>
              </p:cNvGrpSpPr>
              <p:nvPr/>
            </p:nvGrpSpPr>
            <p:grpSpPr bwMode="auto">
              <a:xfrm>
                <a:off x="0" y="1152"/>
                <a:ext cx="236" cy="384"/>
                <a:chOff x="0" y="1152"/>
                <a:chExt cx="236" cy="384"/>
              </a:xfrm>
            </p:grpSpPr>
            <p:sp>
              <p:nvSpPr>
                <p:cNvPr id="24055" name="Rectangle 1113"/>
                <p:cNvSpPr>
                  <a:spLocks noChangeArrowheads="1"/>
                </p:cNvSpPr>
                <p:nvPr/>
              </p:nvSpPr>
              <p:spPr bwMode="auto">
                <a:xfrm>
                  <a:off x="43"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56" name="Rectangle 1114"/>
                <p:cNvSpPr>
                  <a:spLocks noChangeArrowheads="1"/>
                </p:cNvSpPr>
                <p:nvPr/>
              </p:nvSpPr>
              <p:spPr bwMode="auto">
                <a:xfrm>
                  <a:off x="0"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94" name="Group 1115"/>
              <p:cNvGrpSpPr>
                <a:grpSpLocks/>
              </p:cNvGrpSpPr>
              <p:nvPr/>
            </p:nvGrpSpPr>
            <p:grpSpPr bwMode="auto">
              <a:xfrm>
                <a:off x="236" y="1152"/>
                <a:ext cx="236" cy="384"/>
                <a:chOff x="236" y="1152"/>
                <a:chExt cx="236" cy="384"/>
              </a:xfrm>
            </p:grpSpPr>
            <p:sp>
              <p:nvSpPr>
                <p:cNvPr id="24053" name="Rectangle 1116"/>
                <p:cNvSpPr>
                  <a:spLocks noChangeArrowheads="1"/>
                </p:cNvSpPr>
                <p:nvPr/>
              </p:nvSpPr>
              <p:spPr bwMode="auto">
                <a:xfrm>
                  <a:off x="279"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54" name="Rectangle 1117"/>
                <p:cNvSpPr>
                  <a:spLocks noChangeArrowheads="1"/>
                </p:cNvSpPr>
                <p:nvPr/>
              </p:nvSpPr>
              <p:spPr bwMode="auto">
                <a:xfrm>
                  <a:off x="236"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95" name="Group 1118"/>
              <p:cNvGrpSpPr>
                <a:grpSpLocks/>
              </p:cNvGrpSpPr>
              <p:nvPr/>
            </p:nvGrpSpPr>
            <p:grpSpPr bwMode="auto">
              <a:xfrm>
                <a:off x="472" y="1152"/>
                <a:ext cx="236" cy="384"/>
                <a:chOff x="472" y="1152"/>
                <a:chExt cx="236" cy="384"/>
              </a:xfrm>
            </p:grpSpPr>
            <p:sp>
              <p:nvSpPr>
                <p:cNvPr id="24051" name="Rectangle 1119"/>
                <p:cNvSpPr>
                  <a:spLocks noChangeArrowheads="1"/>
                </p:cNvSpPr>
                <p:nvPr/>
              </p:nvSpPr>
              <p:spPr bwMode="auto">
                <a:xfrm>
                  <a:off x="515"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52" name="Rectangle 1120"/>
                <p:cNvSpPr>
                  <a:spLocks noChangeArrowheads="1"/>
                </p:cNvSpPr>
                <p:nvPr/>
              </p:nvSpPr>
              <p:spPr bwMode="auto">
                <a:xfrm>
                  <a:off x="472"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96" name="Group 1121"/>
              <p:cNvGrpSpPr>
                <a:grpSpLocks/>
              </p:cNvGrpSpPr>
              <p:nvPr/>
            </p:nvGrpSpPr>
            <p:grpSpPr bwMode="auto">
              <a:xfrm>
                <a:off x="708" y="1152"/>
                <a:ext cx="236" cy="384"/>
                <a:chOff x="708" y="1152"/>
                <a:chExt cx="236" cy="384"/>
              </a:xfrm>
            </p:grpSpPr>
            <p:sp>
              <p:nvSpPr>
                <p:cNvPr id="24047" name="Rectangle 1122"/>
                <p:cNvSpPr>
                  <a:spLocks noChangeArrowheads="1"/>
                </p:cNvSpPr>
                <p:nvPr/>
              </p:nvSpPr>
              <p:spPr bwMode="auto">
                <a:xfrm>
                  <a:off x="708" y="1152"/>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4048" name="Group 1123"/>
                <p:cNvGrpSpPr>
                  <a:grpSpLocks/>
                </p:cNvGrpSpPr>
                <p:nvPr/>
              </p:nvGrpSpPr>
              <p:grpSpPr bwMode="auto">
                <a:xfrm>
                  <a:off x="708" y="1152"/>
                  <a:ext cx="236" cy="384"/>
                  <a:chOff x="708" y="1152"/>
                  <a:chExt cx="236" cy="384"/>
                </a:xfrm>
              </p:grpSpPr>
              <p:sp>
                <p:nvSpPr>
                  <p:cNvPr id="24049" name="Rectangle 1124"/>
                  <p:cNvSpPr>
                    <a:spLocks noChangeArrowheads="1"/>
                  </p:cNvSpPr>
                  <p:nvPr/>
                </p:nvSpPr>
                <p:spPr bwMode="auto">
                  <a:xfrm>
                    <a:off x="751" y="1152"/>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50" name="Rectangle 1125"/>
                  <p:cNvSpPr>
                    <a:spLocks noChangeArrowheads="1"/>
                  </p:cNvSpPr>
                  <p:nvPr/>
                </p:nvSpPr>
                <p:spPr bwMode="auto">
                  <a:xfrm>
                    <a:off x="708"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897" name="Group 1126"/>
              <p:cNvGrpSpPr>
                <a:grpSpLocks/>
              </p:cNvGrpSpPr>
              <p:nvPr/>
            </p:nvGrpSpPr>
            <p:grpSpPr bwMode="auto">
              <a:xfrm>
                <a:off x="944" y="1152"/>
                <a:ext cx="236" cy="384"/>
                <a:chOff x="944" y="1152"/>
                <a:chExt cx="236" cy="384"/>
              </a:xfrm>
            </p:grpSpPr>
            <p:sp>
              <p:nvSpPr>
                <p:cNvPr id="24045" name="Rectangle 1127"/>
                <p:cNvSpPr>
                  <a:spLocks noChangeArrowheads="1"/>
                </p:cNvSpPr>
                <p:nvPr/>
              </p:nvSpPr>
              <p:spPr bwMode="auto">
                <a:xfrm>
                  <a:off x="987"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46" name="Rectangle 1128"/>
                <p:cNvSpPr>
                  <a:spLocks noChangeArrowheads="1"/>
                </p:cNvSpPr>
                <p:nvPr/>
              </p:nvSpPr>
              <p:spPr bwMode="auto">
                <a:xfrm>
                  <a:off x="944"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98" name="Group 1129"/>
              <p:cNvGrpSpPr>
                <a:grpSpLocks/>
              </p:cNvGrpSpPr>
              <p:nvPr/>
            </p:nvGrpSpPr>
            <p:grpSpPr bwMode="auto">
              <a:xfrm>
                <a:off x="1180" y="1152"/>
                <a:ext cx="236" cy="384"/>
                <a:chOff x="1180" y="1152"/>
                <a:chExt cx="236" cy="384"/>
              </a:xfrm>
            </p:grpSpPr>
            <p:sp>
              <p:nvSpPr>
                <p:cNvPr id="24043" name="Rectangle 1130"/>
                <p:cNvSpPr>
                  <a:spLocks noChangeArrowheads="1"/>
                </p:cNvSpPr>
                <p:nvPr/>
              </p:nvSpPr>
              <p:spPr bwMode="auto">
                <a:xfrm>
                  <a:off x="1223"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44" name="Rectangle 1131"/>
                <p:cNvSpPr>
                  <a:spLocks noChangeArrowheads="1"/>
                </p:cNvSpPr>
                <p:nvPr/>
              </p:nvSpPr>
              <p:spPr bwMode="auto">
                <a:xfrm>
                  <a:off x="1180"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899" name="Group 1132"/>
              <p:cNvGrpSpPr>
                <a:grpSpLocks/>
              </p:cNvGrpSpPr>
              <p:nvPr/>
            </p:nvGrpSpPr>
            <p:grpSpPr bwMode="auto">
              <a:xfrm>
                <a:off x="1416" y="1152"/>
                <a:ext cx="236" cy="384"/>
                <a:chOff x="1416" y="1152"/>
                <a:chExt cx="236" cy="384"/>
              </a:xfrm>
            </p:grpSpPr>
            <p:sp>
              <p:nvSpPr>
                <p:cNvPr id="24041" name="Rectangle 1133"/>
                <p:cNvSpPr>
                  <a:spLocks noChangeArrowheads="1"/>
                </p:cNvSpPr>
                <p:nvPr/>
              </p:nvSpPr>
              <p:spPr bwMode="auto">
                <a:xfrm>
                  <a:off x="1459"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42" name="Rectangle 1134"/>
                <p:cNvSpPr>
                  <a:spLocks noChangeArrowheads="1"/>
                </p:cNvSpPr>
                <p:nvPr/>
              </p:nvSpPr>
              <p:spPr bwMode="auto">
                <a:xfrm>
                  <a:off x="1416"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00" name="Group 1135"/>
              <p:cNvGrpSpPr>
                <a:grpSpLocks/>
              </p:cNvGrpSpPr>
              <p:nvPr/>
            </p:nvGrpSpPr>
            <p:grpSpPr bwMode="auto">
              <a:xfrm>
                <a:off x="1652" y="1152"/>
                <a:ext cx="236" cy="384"/>
                <a:chOff x="1652" y="1152"/>
                <a:chExt cx="236" cy="384"/>
              </a:xfrm>
            </p:grpSpPr>
            <p:sp>
              <p:nvSpPr>
                <p:cNvPr id="24039" name="Rectangle 1136"/>
                <p:cNvSpPr>
                  <a:spLocks noChangeArrowheads="1"/>
                </p:cNvSpPr>
                <p:nvPr/>
              </p:nvSpPr>
              <p:spPr bwMode="auto">
                <a:xfrm>
                  <a:off x="1695"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40" name="Rectangle 1137"/>
                <p:cNvSpPr>
                  <a:spLocks noChangeArrowheads="1"/>
                </p:cNvSpPr>
                <p:nvPr/>
              </p:nvSpPr>
              <p:spPr bwMode="auto">
                <a:xfrm>
                  <a:off x="1652"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01" name="Group 1138"/>
              <p:cNvGrpSpPr>
                <a:grpSpLocks/>
              </p:cNvGrpSpPr>
              <p:nvPr/>
            </p:nvGrpSpPr>
            <p:grpSpPr bwMode="auto">
              <a:xfrm>
                <a:off x="1888" y="1152"/>
                <a:ext cx="236" cy="384"/>
                <a:chOff x="1888" y="1152"/>
                <a:chExt cx="236" cy="384"/>
              </a:xfrm>
            </p:grpSpPr>
            <p:sp>
              <p:nvSpPr>
                <p:cNvPr id="24037" name="Rectangle 1139"/>
                <p:cNvSpPr>
                  <a:spLocks noChangeArrowheads="1"/>
                </p:cNvSpPr>
                <p:nvPr/>
              </p:nvSpPr>
              <p:spPr bwMode="auto">
                <a:xfrm>
                  <a:off x="1931"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38" name="Rectangle 1140"/>
                <p:cNvSpPr>
                  <a:spLocks noChangeArrowheads="1"/>
                </p:cNvSpPr>
                <p:nvPr/>
              </p:nvSpPr>
              <p:spPr bwMode="auto">
                <a:xfrm>
                  <a:off x="1888"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02" name="Group 1141"/>
              <p:cNvGrpSpPr>
                <a:grpSpLocks/>
              </p:cNvGrpSpPr>
              <p:nvPr/>
            </p:nvGrpSpPr>
            <p:grpSpPr bwMode="auto">
              <a:xfrm>
                <a:off x="0" y="1536"/>
                <a:ext cx="236" cy="384"/>
                <a:chOff x="0" y="1536"/>
                <a:chExt cx="236" cy="384"/>
              </a:xfrm>
            </p:grpSpPr>
            <p:sp>
              <p:nvSpPr>
                <p:cNvPr id="24035" name="Rectangle 1142"/>
                <p:cNvSpPr>
                  <a:spLocks noChangeArrowheads="1"/>
                </p:cNvSpPr>
                <p:nvPr/>
              </p:nvSpPr>
              <p:spPr bwMode="auto">
                <a:xfrm>
                  <a:off x="43"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36" name="Rectangle 1143"/>
                <p:cNvSpPr>
                  <a:spLocks noChangeArrowheads="1"/>
                </p:cNvSpPr>
                <p:nvPr/>
              </p:nvSpPr>
              <p:spPr bwMode="auto">
                <a:xfrm>
                  <a:off x="0"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03" name="Group 1144"/>
              <p:cNvGrpSpPr>
                <a:grpSpLocks/>
              </p:cNvGrpSpPr>
              <p:nvPr/>
            </p:nvGrpSpPr>
            <p:grpSpPr bwMode="auto">
              <a:xfrm>
                <a:off x="236" y="1536"/>
                <a:ext cx="236" cy="384"/>
                <a:chOff x="236" y="1536"/>
                <a:chExt cx="236" cy="384"/>
              </a:xfrm>
            </p:grpSpPr>
            <p:sp>
              <p:nvSpPr>
                <p:cNvPr id="24033" name="Rectangle 1145"/>
                <p:cNvSpPr>
                  <a:spLocks noChangeArrowheads="1"/>
                </p:cNvSpPr>
                <p:nvPr/>
              </p:nvSpPr>
              <p:spPr bwMode="auto">
                <a:xfrm>
                  <a:off x="279"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34" name="Rectangle 1146"/>
                <p:cNvSpPr>
                  <a:spLocks noChangeArrowheads="1"/>
                </p:cNvSpPr>
                <p:nvPr/>
              </p:nvSpPr>
              <p:spPr bwMode="auto">
                <a:xfrm>
                  <a:off x="236"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04" name="Group 1147"/>
              <p:cNvGrpSpPr>
                <a:grpSpLocks/>
              </p:cNvGrpSpPr>
              <p:nvPr/>
            </p:nvGrpSpPr>
            <p:grpSpPr bwMode="auto">
              <a:xfrm>
                <a:off x="472" y="1536"/>
                <a:ext cx="236" cy="384"/>
                <a:chOff x="472" y="1536"/>
                <a:chExt cx="236" cy="384"/>
              </a:xfrm>
            </p:grpSpPr>
            <p:sp>
              <p:nvSpPr>
                <p:cNvPr id="24031" name="Rectangle 1148"/>
                <p:cNvSpPr>
                  <a:spLocks noChangeArrowheads="1"/>
                </p:cNvSpPr>
                <p:nvPr/>
              </p:nvSpPr>
              <p:spPr bwMode="auto">
                <a:xfrm>
                  <a:off x="515"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32" name="Rectangle 1149"/>
                <p:cNvSpPr>
                  <a:spLocks noChangeArrowheads="1"/>
                </p:cNvSpPr>
                <p:nvPr/>
              </p:nvSpPr>
              <p:spPr bwMode="auto">
                <a:xfrm>
                  <a:off x="472"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05" name="Group 1150"/>
              <p:cNvGrpSpPr>
                <a:grpSpLocks/>
              </p:cNvGrpSpPr>
              <p:nvPr/>
            </p:nvGrpSpPr>
            <p:grpSpPr bwMode="auto">
              <a:xfrm>
                <a:off x="708" y="1536"/>
                <a:ext cx="236" cy="384"/>
                <a:chOff x="708" y="1536"/>
                <a:chExt cx="236" cy="384"/>
              </a:xfrm>
            </p:grpSpPr>
            <p:sp>
              <p:nvSpPr>
                <p:cNvPr id="24029" name="Rectangle 1151"/>
                <p:cNvSpPr>
                  <a:spLocks noChangeArrowheads="1"/>
                </p:cNvSpPr>
                <p:nvPr/>
              </p:nvSpPr>
              <p:spPr bwMode="auto">
                <a:xfrm>
                  <a:off x="751"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30" name="Rectangle 1152"/>
                <p:cNvSpPr>
                  <a:spLocks noChangeArrowheads="1"/>
                </p:cNvSpPr>
                <p:nvPr/>
              </p:nvSpPr>
              <p:spPr bwMode="auto">
                <a:xfrm>
                  <a:off x="708"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06" name="Group 1153"/>
              <p:cNvGrpSpPr>
                <a:grpSpLocks/>
              </p:cNvGrpSpPr>
              <p:nvPr/>
            </p:nvGrpSpPr>
            <p:grpSpPr bwMode="auto">
              <a:xfrm>
                <a:off x="944" y="1536"/>
                <a:ext cx="236" cy="384"/>
                <a:chOff x="944" y="1536"/>
                <a:chExt cx="236" cy="384"/>
              </a:xfrm>
            </p:grpSpPr>
            <p:sp>
              <p:nvSpPr>
                <p:cNvPr id="24027" name="Rectangle 1154"/>
                <p:cNvSpPr>
                  <a:spLocks noChangeArrowheads="1"/>
                </p:cNvSpPr>
                <p:nvPr/>
              </p:nvSpPr>
              <p:spPr bwMode="auto">
                <a:xfrm>
                  <a:off x="987"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28" name="Rectangle 1155"/>
                <p:cNvSpPr>
                  <a:spLocks noChangeArrowheads="1"/>
                </p:cNvSpPr>
                <p:nvPr/>
              </p:nvSpPr>
              <p:spPr bwMode="auto">
                <a:xfrm>
                  <a:off x="944"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07" name="Group 1156"/>
              <p:cNvGrpSpPr>
                <a:grpSpLocks/>
              </p:cNvGrpSpPr>
              <p:nvPr/>
            </p:nvGrpSpPr>
            <p:grpSpPr bwMode="auto">
              <a:xfrm>
                <a:off x="1180" y="1536"/>
                <a:ext cx="236" cy="384"/>
                <a:chOff x="1180" y="1536"/>
                <a:chExt cx="236" cy="384"/>
              </a:xfrm>
            </p:grpSpPr>
            <p:sp>
              <p:nvSpPr>
                <p:cNvPr id="24025" name="Rectangle 1157"/>
                <p:cNvSpPr>
                  <a:spLocks noChangeArrowheads="1"/>
                </p:cNvSpPr>
                <p:nvPr/>
              </p:nvSpPr>
              <p:spPr bwMode="auto">
                <a:xfrm>
                  <a:off x="1223"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26" name="Rectangle 1158"/>
                <p:cNvSpPr>
                  <a:spLocks noChangeArrowheads="1"/>
                </p:cNvSpPr>
                <p:nvPr/>
              </p:nvSpPr>
              <p:spPr bwMode="auto">
                <a:xfrm>
                  <a:off x="1180"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08" name="Group 1159"/>
              <p:cNvGrpSpPr>
                <a:grpSpLocks/>
              </p:cNvGrpSpPr>
              <p:nvPr/>
            </p:nvGrpSpPr>
            <p:grpSpPr bwMode="auto">
              <a:xfrm>
                <a:off x="1416" y="1536"/>
                <a:ext cx="236" cy="384"/>
                <a:chOff x="1416" y="1536"/>
                <a:chExt cx="236" cy="384"/>
              </a:xfrm>
            </p:grpSpPr>
            <p:sp>
              <p:nvSpPr>
                <p:cNvPr id="24023" name="Rectangle 1160"/>
                <p:cNvSpPr>
                  <a:spLocks noChangeArrowheads="1"/>
                </p:cNvSpPr>
                <p:nvPr/>
              </p:nvSpPr>
              <p:spPr bwMode="auto">
                <a:xfrm>
                  <a:off x="1459"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24" name="Rectangle 1161"/>
                <p:cNvSpPr>
                  <a:spLocks noChangeArrowheads="1"/>
                </p:cNvSpPr>
                <p:nvPr/>
              </p:nvSpPr>
              <p:spPr bwMode="auto">
                <a:xfrm>
                  <a:off x="1416"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09" name="Group 1162"/>
              <p:cNvGrpSpPr>
                <a:grpSpLocks/>
              </p:cNvGrpSpPr>
              <p:nvPr/>
            </p:nvGrpSpPr>
            <p:grpSpPr bwMode="auto">
              <a:xfrm>
                <a:off x="1652" y="1536"/>
                <a:ext cx="236" cy="384"/>
                <a:chOff x="1652" y="1536"/>
                <a:chExt cx="236" cy="384"/>
              </a:xfrm>
            </p:grpSpPr>
            <p:sp>
              <p:nvSpPr>
                <p:cNvPr id="24021" name="Rectangle 1163"/>
                <p:cNvSpPr>
                  <a:spLocks noChangeArrowheads="1"/>
                </p:cNvSpPr>
                <p:nvPr/>
              </p:nvSpPr>
              <p:spPr bwMode="auto">
                <a:xfrm>
                  <a:off x="1695"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22" name="Rectangle 1164"/>
                <p:cNvSpPr>
                  <a:spLocks noChangeArrowheads="1"/>
                </p:cNvSpPr>
                <p:nvPr/>
              </p:nvSpPr>
              <p:spPr bwMode="auto">
                <a:xfrm>
                  <a:off x="1652"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10" name="Group 1165"/>
              <p:cNvGrpSpPr>
                <a:grpSpLocks/>
              </p:cNvGrpSpPr>
              <p:nvPr/>
            </p:nvGrpSpPr>
            <p:grpSpPr bwMode="auto">
              <a:xfrm>
                <a:off x="1888" y="1536"/>
                <a:ext cx="236" cy="384"/>
                <a:chOff x="1888" y="1536"/>
                <a:chExt cx="236" cy="384"/>
              </a:xfrm>
            </p:grpSpPr>
            <p:sp>
              <p:nvSpPr>
                <p:cNvPr id="24019" name="Rectangle 1166"/>
                <p:cNvSpPr>
                  <a:spLocks noChangeArrowheads="1"/>
                </p:cNvSpPr>
                <p:nvPr/>
              </p:nvSpPr>
              <p:spPr bwMode="auto">
                <a:xfrm>
                  <a:off x="1931"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20" name="Rectangle 1167"/>
                <p:cNvSpPr>
                  <a:spLocks noChangeArrowheads="1"/>
                </p:cNvSpPr>
                <p:nvPr/>
              </p:nvSpPr>
              <p:spPr bwMode="auto">
                <a:xfrm>
                  <a:off x="1888"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11" name="Group 1168"/>
              <p:cNvGrpSpPr>
                <a:grpSpLocks/>
              </p:cNvGrpSpPr>
              <p:nvPr/>
            </p:nvGrpSpPr>
            <p:grpSpPr bwMode="auto">
              <a:xfrm>
                <a:off x="0" y="1920"/>
                <a:ext cx="236" cy="384"/>
                <a:chOff x="0" y="1920"/>
                <a:chExt cx="236" cy="384"/>
              </a:xfrm>
            </p:grpSpPr>
            <p:sp>
              <p:nvSpPr>
                <p:cNvPr id="24017" name="Rectangle 1169"/>
                <p:cNvSpPr>
                  <a:spLocks noChangeArrowheads="1"/>
                </p:cNvSpPr>
                <p:nvPr/>
              </p:nvSpPr>
              <p:spPr bwMode="auto">
                <a:xfrm>
                  <a:off x="43"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18" name="Rectangle 1170"/>
                <p:cNvSpPr>
                  <a:spLocks noChangeArrowheads="1"/>
                </p:cNvSpPr>
                <p:nvPr/>
              </p:nvSpPr>
              <p:spPr bwMode="auto">
                <a:xfrm>
                  <a:off x="0"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12" name="Group 1171"/>
              <p:cNvGrpSpPr>
                <a:grpSpLocks/>
              </p:cNvGrpSpPr>
              <p:nvPr/>
            </p:nvGrpSpPr>
            <p:grpSpPr bwMode="auto">
              <a:xfrm>
                <a:off x="236" y="1920"/>
                <a:ext cx="236" cy="384"/>
                <a:chOff x="236" y="1920"/>
                <a:chExt cx="236" cy="384"/>
              </a:xfrm>
            </p:grpSpPr>
            <p:sp>
              <p:nvSpPr>
                <p:cNvPr id="24015" name="Rectangle 1172"/>
                <p:cNvSpPr>
                  <a:spLocks noChangeArrowheads="1"/>
                </p:cNvSpPr>
                <p:nvPr/>
              </p:nvSpPr>
              <p:spPr bwMode="auto">
                <a:xfrm>
                  <a:off x="279"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16" name="Rectangle 1173"/>
                <p:cNvSpPr>
                  <a:spLocks noChangeArrowheads="1"/>
                </p:cNvSpPr>
                <p:nvPr/>
              </p:nvSpPr>
              <p:spPr bwMode="auto">
                <a:xfrm>
                  <a:off x="236"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13" name="Group 1174"/>
              <p:cNvGrpSpPr>
                <a:grpSpLocks/>
              </p:cNvGrpSpPr>
              <p:nvPr/>
            </p:nvGrpSpPr>
            <p:grpSpPr bwMode="auto">
              <a:xfrm>
                <a:off x="472" y="1920"/>
                <a:ext cx="236" cy="384"/>
                <a:chOff x="472" y="1920"/>
                <a:chExt cx="236" cy="384"/>
              </a:xfrm>
            </p:grpSpPr>
            <p:sp>
              <p:nvSpPr>
                <p:cNvPr id="24013" name="Rectangle 1175"/>
                <p:cNvSpPr>
                  <a:spLocks noChangeArrowheads="1"/>
                </p:cNvSpPr>
                <p:nvPr/>
              </p:nvSpPr>
              <p:spPr bwMode="auto">
                <a:xfrm>
                  <a:off x="515"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14" name="Rectangle 1176"/>
                <p:cNvSpPr>
                  <a:spLocks noChangeArrowheads="1"/>
                </p:cNvSpPr>
                <p:nvPr/>
              </p:nvSpPr>
              <p:spPr bwMode="auto">
                <a:xfrm>
                  <a:off x="472"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14" name="Group 1177"/>
              <p:cNvGrpSpPr>
                <a:grpSpLocks/>
              </p:cNvGrpSpPr>
              <p:nvPr/>
            </p:nvGrpSpPr>
            <p:grpSpPr bwMode="auto">
              <a:xfrm>
                <a:off x="708" y="1920"/>
                <a:ext cx="236" cy="384"/>
                <a:chOff x="708" y="1920"/>
                <a:chExt cx="236" cy="384"/>
              </a:xfrm>
            </p:grpSpPr>
            <p:sp>
              <p:nvSpPr>
                <p:cNvPr id="24011" name="Rectangle 1178"/>
                <p:cNvSpPr>
                  <a:spLocks noChangeArrowheads="1"/>
                </p:cNvSpPr>
                <p:nvPr/>
              </p:nvSpPr>
              <p:spPr bwMode="auto">
                <a:xfrm>
                  <a:off x="751"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12" name="Rectangle 1179"/>
                <p:cNvSpPr>
                  <a:spLocks noChangeArrowheads="1"/>
                </p:cNvSpPr>
                <p:nvPr/>
              </p:nvSpPr>
              <p:spPr bwMode="auto">
                <a:xfrm>
                  <a:off x="708"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15" name="Group 1180"/>
              <p:cNvGrpSpPr>
                <a:grpSpLocks/>
              </p:cNvGrpSpPr>
              <p:nvPr/>
            </p:nvGrpSpPr>
            <p:grpSpPr bwMode="auto">
              <a:xfrm>
                <a:off x="944" y="1920"/>
                <a:ext cx="236" cy="384"/>
                <a:chOff x="944" y="1920"/>
                <a:chExt cx="236" cy="384"/>
              </a:xfrm>
            </p:grpSpPr>
            <p:sp>
              <p:nvSpPr>
                <p:cNvPr id="24009" name="Rectangle 1181"/>
                <p:cNvSpPr>
                  <a:spLocks noChangeArrowheads="1"/>
                </p:cNvSpPr>
                <p:nvPr/>
              </p:nvSpPr>
              <p:spPr bwMode="auto">
                <a:xfrm>
                  <a:off x="987"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10" name="Rectangle 1182"/>
                <p:cNvSpPr>
                  <a:spLocks noChangeArrowheads="1"/>
                </p:cNvSpPr>
                <p:nvPr/>
              </p:nvSpPr>
              <p:spPr bwMode="auto">
                <a:xfrm>
                  <a:off x="944"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16" name="Group 1183"/>
              <p:cNvGrpSpPr>
                <a:grpSpLocks/>
              </p:cNvGrpSpPr>
              <p:nvPr/>
            </p:nvGrpSpPr>
            <p:grpSpPr bwMode="auto">
              <a:xfrm>
                <a:off x="1180" y="1920"/>
                <a:ext cx="236" cy="384"/>
                <a:chOff x="1180" y="1920"/>
                <a:chExt cx="236" cy="384"/>
              </a:xfrm>
            </p:grpSpPr>
            <p:sp>
              <p:nvSpPr>
                <p:cNvPr id="24007" name="Rectangle 1184"/>
                <p:cNvSpPr>
                  <a:spLocks noChangeArrowheads="1"/>
                </p:cNvSpPr>
                <p:nvPr/>
              </p:nvSpPr>
              <p:spPr bwMode="auto">
                <a:xfrm>
                  <a:off x="1223"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08" name="Rectangle 1185"/>
                <p:cNvSpPr>
                  <a:spLocks noChangeArrowheads="1"/>
                </p:cNvSpPr>
                <p:nvPr/>
              </p:nvSpPr>
              <p:spPr bwMode="auto">
                <a:xfrm>
                  <a:off x="1180"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17" name="Group 1186"/>
              <p:cNvGrpSpPr>
                <a:grpSpLocks/>
              </p:cNvGrpSpPr>
              <p:nvPr/>
            </p:nvGrpSpPr>
            <p:grpSpPr bwMode="auto">
              <a:xfrm>
                <a:off x="1416" y="1920"/>
                <a:ext cx="236" cy="384"/>
                <a:chOff x="1416" y="1920"/>
                <a:chExt cx="236" cy="384"/>
              </a:xfrm>
            </p:grpSpPr>
            <p:sp>
              <p:nvSpPr>
                <p:cNvPr id="24005" name="Rectangle 1187"/>
                <p:cNvSpPr>
                  <a:spLocks noChangeArrowheads="1"/>
                </p:cNvSpPr>
                <p:nvPr/>
              </p:nvSpPr>
              <p:spPr bwMode="auto">
                <a:xfrm>
                  <a:off x="1459"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06" name="Rectangle 1188"/>
                <p:cNvSpPr>
                  <a:spLocks noChangeArrowheads="1"/>
                </p:cNvSpPr>
                <p:nvPr/>
              </p:nvSpPr>
              <p:spPr bwMode="auto">
                <a:xfrm>
                  <a:off x="1416"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18" name="Group 1189"/>
              <p:cNvGrpSpPr>
                <a:grpSpLocks/>
              </p:cNvGrpSpPr>
              <p:nvPr/>
            </p:nvGrpSpPr>
            <p:grpSpPr bwMode="auto">
              <a:xfrm>
                <a:off x="1652" y="1920"/>
                <a:ext cx="236" cy="384"/>
                <a:chOff x="1652" y="1920"/>
                <a:chExt cx="236" cy="384"/>
              </a:xfrm>
            </p:grpSpPr>
            <p:sp>
              <p:nvSpPr>
                <p:cNvPr id="24003" name="Rectangle 1190"/>
                <p:cNvSpPr>
                  <a:spLocks noChangeArrowheads="1"/>
                </p:cNvSpPr>
                <p:nvPr/>
              </p:nvSpPr>
              <p:spPr bwMode="auto">
                <a:xfrm>
                  <a:off x="1695"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04" name="Rectangle 1191"/>
                <p:cNvSpPr>
                  <a:spLocks noChangeArrowheads="1"/>
                </p:cNvSpPr>
                <p:nvPr/>
              </p:nvSpPr>
              <p:spPr bwMode="auto">
                <a:xfrm>
                  <a:off x="1652"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19" name="Group 1192"/>
              <p:cNvGrpSpPr>
                <a:grpSpLocks/>
              </p:cNvGrpSpPr>
              <p:nvPr/>
            </p:nvGrpSpPr>
            <p:grpSpPr bwMode="auto">
              <a:xfrm>
                <a:off x="1888" y="1920"/>
                <a:ext cx="236" cy="384"/>
                <a:chOff x="1888" y="1920"/>
                <a:chExt cx="236" cy="384"/>
              </a:xfrm>
            </p:grpSpPr>
            <p:sp>
              <p:nvSpPr>
                <p:cNvPr id="24001" name="Rectangle 1193"/>
                <p:cNvSpPr>
                  <a:spLocks noChangeArrowheads="1"/>
                </p:cNvSpPr>
                <p:nvPr/>
              </p:nvSpPr>
              <p:spPr bwMode="auto">
                <a:xfrm>
                  <a:off x="1931"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02" name="Rectangle 1194"/>
                <p:cNvSpPr>
                  <a:spLocks noChangeArrowheads="1"/>
                </p:cNvSpPr>
                <p:nvPr/>
              </p:nvSpPr>
              <p:spPr bwMode="auto">
                <a:xfrm>
                  <a:off x="1888"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20" name="Group 1195"/>
              <p:cNvGrpSpPr>
                <a:grpSpLocks/>
              </p:cNvGrpSpPr>
              <p:nvPr/>
            </p:nvGrpSpPr>
            <p:grpSpPr bwMode="auto">
              <a:xfrm>
                <a:off x="0" y="2304"/>
                <a:ext cx="236" cy="384"/>
                <a:chOff x="0" y="2304"/>
                <a:chExt cx="236" cy="384"/>
              </a:xfrm>
            </p:grpSpPr>
            <p:sp>
              <p:nvSpPr>
                <p:cNvPr id="23999" name="Rectangle 1196"/>
                <p:cNvSpPr>
                  <a:spLocks noChangeArrowheads="1"/>
                </p:cNvSpPr>
                <p:nvPr/>
              </p:nvSpPr>
              <p:spPr bwMode="auto">
                <a:xfrm>
                  <a:off x="43"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4000" name="Rectangle 1197"/>
                <p:cNvSpPr>
                  <a:spLocks noChangeArrowheads="1"/>
                </p:cNvSpPr>
                <p:nvPr/>
              </p:nvSpPr>
              <p:spPr bwMode="auto">
                <a:xfrm>
                  <a:off x="0"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21" name="Group 1198"/>
              <p:cNvGrpSpPr>
                <a:grpSpLocks/>
              </p:cNvGrpSpPr>
              <p:nvPr/>
            </p:nvGrpSpPr>
            <p:grpSpPr bwMode="auto">
              <a:xfrm>
                <a:off x="236" y="2304"/>
                <a:ext cx="236" cy="384"/>
                <a:chOff x="236" y="2304"/>
                <a:chExt cx="236" cy="384"/>
              </a:xfrm>
            </p:grpSpPr>
            <p:sp>
              <p:nvSpPr>
                <p:cNvPr id="23997" name="Rectangle 1199"/>
                <p:cNvSpPr>
                  <a:spLocks noChangeArrowheads="1"/>
                </p:cNvSpPr>
                <p:nvPr/>
              </p:nvSpPr>
              <p:spPr bwMode="auto">
                <a:xfrm>
                  <a:off x="279"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98" name="Rectangle 1200"/>
                <p:cNvSpPr>
                  <a:spLocks noChangeArrowheads="1"/>
                </p:cNvSpPr>
                <p:nvPr/>
              </p:nvSpPr>
              <p:spPr bwMode="auto">
                <a:xfrm>
                  <a:off x="236"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22" name="Group 1201"/>
              <p:cNvGrpSpPr>
                <a:grpSpLocks/>
              </p:cNvGrpSpPr>
              <p:nvPr/>
            </p:nvGrpSpPr>
            <p:grpSpPr bwMode="auto">
              <a:xfrm>
                <a:off x="472" y="2304"/>
                <a:ext cx="236" cy="384"/>
                <a:chOff x="472" y="2304"/>
                <a:chExt cx="236" cy="384"/>
              </a:xfrm>
            </p:grpSpPr>
            <p:sp>
              <p:nvSpPr>
                <p:cNvPr id="23995" name="Rectangle 1202"/>
                <p:cNvSpPr>
                  <a:spLocks noChangeArrowheads="1"/>
                </p:cNvSpPr>
                <p:nvPr/>
              </p:nvSpPr>
              <p:spPr bwMode="auto">
                <a:xfrm>
                  <a:off x="515"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96" name="Rectangle 1203"/>
                <p:cNvSpPr>
                  <a:spLocks noChangeArrowheads="1"/>
                </p:cNvSpPr>
                <p:nvPr/>
              </p:nvSpPr>
              <p:spPr bwMode="auto">
                <a:xfrm>
                  <a:off x="472"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23" name="Group 1204"/>
              <p:cNvGrpSpPr>
                <a:grpSpLocks/>
              </p:cNvGrpSpPr>
              <p:nvPr/>
            </p:nvGrpSpPr>
            <p:grpSpPr bwMode="auto">
              <a:xfrm>
                <a:off x="708" y="2304"/>
                <a:ext cx="236" cy="384"/>
                <a:chOff x="708" y="2304"/>
                <a:chExt cx="236" cy="384"/>
              </a:xfrm>
            </p:grpSpPr>
            <p:sp>
              <p:nvSpPr>
                <p:cNvPr id="23993" name="Rectangle 1205"/>
                <p:cNvSpPr>
                  <a:spLocks noChangeArrowheads="1"/>
                </p:cNvSpPr>
                <p:nvPr/>
              </p:nvSpPr>
              <p:spPr bwMode="auto">
                <a:xfrm>
                  <a:off x="751"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94" name="Rectangle 1206"/>
                <p:cNvSpPr>
                  <a:spLocks noChangeArrowheads="1"/>
                </p:cNvSpPr>
                <p:nvPr/>
              </p:nvSpPr>
              <p:spPr bwMode="auto">
                <a:xfrm>
                  <a:off x="708"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24" name="Group 1207"/>
              <p:cNvGrpSpPr>
                <a:grpSpLocks/>
              </p:cNvGrpSpPr>
              <p:nvPr/>
            </p:nvGrpSpPr>
            <p:grpSpPr bwMode="auto">
              <a:xfrm>
                <a:off x="944" y="2304"/>
                <a:ext cx="236" cy="384"/>
                <a:chOff x="944" y="2304"/>
                <a:chExt cx="236" cy="384"/>
              </a:xfrm>
            </p:grpSpPr>
            <p:sp>
              <p:nvSpPr>
                <p:cNvPr id="23991" name="Rectangle 1208"/>
                <p:cNvSpPr>
                  <a:spLocks noChangeArrowheads="1"/>
                </p:cNvSpPr>
                <p:nvPr/>
              </p:nvSpPr>
              <p:spPr bwMode="auto">
                <a:xfrm>
                  <a:off x="987"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92" name="Rectangle 1209"/>
                <p:cNvSpPr>
                  <a:spLocks noChangeArrowheads="1"/>
                </p:cNvSpPr>
                <p:nvPr/>
              </p:nvSpPr>
              <p:spPr bwMode="auto">
                <a:xfrm>
                  <a:off x="944"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25" name="Group 1210"/>
              <p:cNvGrpSpPr>
                <a:grpSpLocks/>
              </p:cNvGrpSpPr>
              <p:nvPr/>
            </p:nvGrpSpPr>
            <p:grpSpPr bwMode="auto">
              <a:xfrm>
                <a:off x="1180" y="2304"/>
                <a:ext cx="236" cy="384"/>
                <a:chOff x="1180" y="2304"/>
                <a:chExt cx="236" cy="384"/>
              </a:xfrm>
            </p:grpSpPr>
            <p:sp>
              <p:nvSpPr>
                <p:cNvPr id="23989" name="Rectangle 1211"/>
                <p:cNvSpPr>
                  <a:spLocks noChangeArrowheads="1"/>
                </p:cNvSpPr>
                <p:nvPr/>
              </p:nvSpPr>
              <p:spPr bwMode="auto">
                <a:xfrm>
                  <a:off x="1223"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90" name="Rectangle 1212"/>
                <p:cNvSpPr>
                  <a:spLocks noChangeArrowheads="1"/>
                </p:cNvSpPr>
                <p:nvPr/>
              </p:nvSpPr>
              <p:spPr bwMode="auto">
                <a:xfrm>
                  <a:off x="1180"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26" name="Group 1213"/>
              <p:cNvGrpSpPr>
                <a:grpSpLocks/>
              </p:cNvGrpSpPr>
              <p:nvPr/>
            </p:nvGrpSpPr>
            <p:grpSpPr bwMode="auto">
              <a:xfrm>
                <a:off x="1416" y="2304"/>
                <a:ext cx="236" cy="384"/>
                <a:chOff x="1416" y="2304"/>
                <a:chExt cx="236" cy="384"/>
              </a:xfrm>
            </p:grpSpPr>
            <p:sp>
              <p:nvSpPr>
                <p:cNvPr id="23987" name="Rectangle 1214"/>
                <p:cNvSpPr>
                  <a:spLocks noChangeArrowheads="1"/>
                </p:cNvSpPr>
                <p:nvPr/>
              </p:nvSpPr>
              <p:spPr bwMode="auto">
                <a:xfrm>
                  <a:off x="1459"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88" name="Rectangle 1215"/>
                <p:cNvSpPr>
                  <a:spLocks noChangeArrowheads="1"/>
                </p:cNvSpPr>
                <p:nvPr/>
              </p:nvSpPr>
              <p:spPr bwMode="auto">
                <a:xfrm>
                  <a:off x="1416"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27" name="Group 1216"/>
              <p:cNvGrpSpPr>
                <a:grpSpLocks/>
              </p:cNvGrpSpPr>
              <p:nvPr/>
            </p:nvGrpSpPr>
            <p:grpSpPr bwMode="auto">
              <a:xfrm>
                <a:off x="1652" y="2304"/>
                <a:ext cx="236" cy="384"/>
                <a:chOff x="1652" y="2304"/>
                <a:chExt cx="236" cy="384"/>
              </a:xfrm>
            </p:grpSpPr>
            <p:sp>
              <p:nvSpPr>
                <p:cNvPr id="23985" name="Rectangle 1217"/>
                <p:cNvSpPr>
                  <a:spLocks noChangeArrowheads="1"/>
                </p:cNvSpPr>
                <p:nvPr/>
              </p:nvSpPr>
              <p:spPr bwMode="auto">
                <a:xfrm>
                  <a:off x="1695"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86" name="Rectangle 1218"/>
                <p:cNvSpPr>
                  <a:spLocks noChangeArrowheads="1"/>
                </p:cNvSpPr>
                <p:nvPr/>
              </p:nvSpPr>
              <p:spPr bwMode="auto">
                <a:xfrm>
                  <a:off x="1652"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28" name="Group 1219"/>
              <p:cNvGrpSpPr>
                <a:grpSpLocks/>
              </p:cNvGrpSpPr>
              <p:nvPr/>
            </p:nvGrpSpPr>
            <p:grpSpPr bwMode="auto">
              <a:xfrm>
                <a:off x="1888" y="2304"/>
                <a:ext cx="236" cy="384"/>
                <a:chOff x="1888" y="2304"/>
                <a:chExt cx="236" cy="384"/>
              </a:xfrm>
            </p:grpSpPr>
            <p:sp>
              <p:nvSpPr>
                <p:cNvPr id="23983" name="Rectangle 1220"/>
                <p:cNvSpPr>
                  <a:spLocks noChangeArrowheads="1"/>
                </p:cNvSpPr>
                <p:nvPr/>
              </p:nvSpPr>
              <p:spPr bwMode="auto">
                <a:xfrm>
                  <a:off x="1931"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84" name="Rectangle 1221"/>
                <p:cNvSpPr>
                  <a:spLocks noChangeArrowheads="1"/>
                </p:cNvSpPr>
                <p:nvPr/>
              </p:nvSpPr>
              <p:spPr bwMode="auto">
                <a:xfrm>
                  <a:off x="1888"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29" name="Group 1222"/>
              <p:cNvGrpSpPr>
                <a:grpSpLocks/>
              </p:cNvGrpSpPr>
              <p:nvPr/>
            </p:nvGrpSpPr>
            <p:grpSpPr bwMode="auto">
              <a:xfrm>
                <a:off x="0" y="2688"/>
                <a:ext cx="236" cy="384"/>
                <a:chOff x="0" y="2688"/>
                <a:chExt cx="236" cy="384"/>
              </a:xfrm>
            </p:grpSpPr>
            <p:sp>
              <p:nvSpPr>
                <p:cNvPr id="23981" name="Rectangle 1223"/>
                <p:cNvSpPr>
                  <a:spLocks noChangeArrowheads="1"/>
                </p:cNvSpPr>
                <p:nvPr/>
              </p:nvSpPr>
              <p:spPr bwMode="auto">
                <a:xfrm>
                  <a:off x="43"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82" name="Rectangle 1224"/>
                <p:cNvSpPr>
                  <a:spLocks noChangeArrowheads="1"/>
                </p:cNvSpPr>
                <p:nvPr/>
              </p:nvSpPr>
              <p:spPr bwMode="auto">
                <a:xfrm>
                  <a:off x="0"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30" name="Group 1225"/>
              <p:cNvGrpSpPr>
                <a:grpSpLocks/>
              </p:cNvGrpSpPr>
              <p:nvPr/>
            </p:nvGrpSpPr>
            <p:grpSpPr bwMode="auto">
              <a:xfrm>
                <a:off x="236" y="2688"/>
                <a:ext cx="236" cy="384"/>
                <a:chOff x="236" y="2688"/>
                <a:chExt cx="236" cy="384"/>
              </a:xfrm>
            </p:grpSpPr>
            <p:sp>
              <p:nvSpPr>
                <p:cNvPr id="23979" name="Rectangle 1226"/>
                <p:cNvSpPr>
                  <a:spLocks noChangeArrowheads="1"/>
                </p:cNvSpPr>
                <p:nvPr/>
              </p:nvSpPr>
              <p:spPr bwMode="auto">
                <a:xfrm>
                  <a:off x="279"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80" name="Rectangle 1227"/>
                <p:cNvSpPr>
                  <a:spLocks noChangeArrowheads="1"/>
                </p:cNvSpPr>
                <p:nvPr/>
              </p:nvSpPr>
              <p:spPr bwMode="auto">
                <a:xfrm>
                  <a:off x="236"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31" name="Group 1228"/>
              <p:cNvGrpSpPr>
                <a:grpSpLocks/>
              </p:cNvGrpSpPr>
              <p:nvPr/>
            </p:nvGrpSpPr>
            <p:grpSpPr bwMode="auto">
              <a:xfrm>
                <a:off x="472" y="2688"/>
                <a:ext cx="236" cy="384"/>
                <a:chOff x="472" y="2688"/>
                <a:chExt cx="236" cy="384"/>
              </a:xfrm>
            </p:grpSpPr>
            <p:sp>
              <p:nvSpPr>
                <p:cNvPr id="23977" name="Rectangle 1229"/>
                <p:cNvSpPr>
                  <a:spLocks noChangeArrowheads="1"/>
                </p:cNvSpPr>
                <p:nvPr/>
              </p:nvSpPr>
              <p:spPr bwMode="auto">
                <a:xfrm>
                  <a:off x="515"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78" name="Rectangle 1230"/>
                <p:cNvSpPr>
                  <a:spLocks noChangeArrowheads="1"/>
                </p:cNvSpPr>
                <p:nvPr/>
              </p:nvSpPr>
              <p:spPr bwMode="auto">
                <a:xfrm>
                  <a:off x="472"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32" name="Group 1231"/>
              <p:cNvGrpSpPr>
                <a:grpSpLocks/>
              </p:cNvGrpSpPr>
              <p:nvPr/>
            </p:nvGrpSpPr>
            <p:grpSpPr bwMode="auto">
              <a:xfrm>
                <a:off x="708" y="2688"/>
                <a:ext cx="236" cy="384"/>
                <a:chOff x="708" y="2688"/>
                <a:chExt cx="236" cy="384"/>
              </a:xfrm>
            </p:grpSpPr>
            <p:sp>
              <p:nvSpPr>
                <p:cNvPr id="23975" name="Rectangle 1232"/>
                <p:cNvSpPr>
                  <a:spLocks noChangeArrowheads="1"/>
                </p:cNvSpPr>
                <p:nvPr/>
              </p:nvSpPr>
              <p:spPr bwMode="auto">
                <a:xfrm>
                  <a:off x="751"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76" name="Rectangle 1233"/>
                <p:cNvSpPr>
                  <a:spLocks noChangeArrowheads="1"/>
                </p:cNvSpPr>
                <p:nvPr/>
              </p:nvSpPr>
              <p:spPr bwMode="auto">
                <a:xfrm>
                  <a:off x="708"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33" name="Group 1234"/>
              <p:cNvGrpSpPr>
                <a:grpSpLocks/>
              </p:cNvGrpSpPr>
              <p:nvPr/>
            </p:nvGrpSpPr>
            <p:grpSpPr bwMode="auto">
              <a:xfrm>
                <a:off x="944" y="2688"/>
                <a:ext cx="236" cy="384"/>
                <a:chOff x="944" y="2688"/>
                <a:chExt cx="236" cy="384"/>
              </a:xfrm>
            </p:grpSpPr>
            <p:sp>
              <p:nvSpPr>
                <p:cNvPr id="23973" name="Rectangle 1235"/>
                <p:cNvSpPr>
                  <a:spLocks noChangeArrowheads="1"/>
                </p:cNvSpPr>
                <p:nvPr/>
              </p:nvSpPr>
              <p:spPr bwMode="auto">
                <a:xfrm>
                  <a:off x="987"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74" name="Rectangle 1236"/>
                <p:cNvSpPr>
                  <a:spLocks noChangeArrowheads="1"/>
                </p:cNvSpPr>
                <p:nvPr/>
              </p:nvSpPr>
              <p:spPr bwMode="auto">
                <a:xfrm>
                  <a:off x="944"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34" name="Group 1237"/>
              <p:cNvGrpSpPr>
                <a:grpSpLocks/>
              </p:cNvGrpSpPr>
              <p:nvPr/>
            </p:nvGrpSpPr>
            <p:grpSpPr bwMode="auto">
              <a:xfrm>
                <a:off x="1180" y="2688"/>
                <a:ext cx="236" cy="384"/>
                <a:chOff x="1180" y="2688"/>
                <a:chExt cx="236" cy="384"/>
              </a:xfrm>
            </p:grpSpPr>
            <p:sp>
              <p:nvSpPr>
                <p:cNvPr id="23971" name="Rectangle 1238"/>
                <p:cNvSpPr>
                  <a:spLocks noChangeArrowheads="1"/>
                </p:cNvSpPr>
                <p:nvPr/>
              </p:nvSpPr>
              <p:spPr bwMode="auto">
                <a:xfrm>
                  <a:off x="1223"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72" name="Rectangle 1239"/>
                <p:cNvSpPr>
                  <a:spLocks noChangeArrowheads="1"/>
                </p:cNvSpPr>
                <p:nvPr/>
              </p:nvSpPr>
              <p:spPr bwMode="auto">
                <a:xfrm>
                  <a:off x="1180"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35" name="Group 1240"/>
              <p:cNvGrpSpPr>
                <a:grpSpLocks/>
              </p:cNvGrpSpPr>
              <p:nvPr/>
            </p:nvGrpSpPr>
            <p:grpSpPr bwMode="auto">
              <a:xfrm>
                <a:off x="1416" y="2688"/>
                <a:ext cx="236" cy="384"/>
                <a:chOff x="1416" y="2688"/>
                <a:chExt cx="236" cy="384"/>
              </a:xfrm>
            </p:grpSpPr>
            <p:sp>
              <p:nvSpPr>
                <p:cNvPr id="23969" name="Rectangle 1241"/>
                <p:cNvSpPr>
                  <a:spLocks noChangeArrowheads="1"/>
                </p:cNvSpPr>
                <p:nvPr/>
              </p:nvSpPr>
              <p:spPr bwMode="auto">
                <a:xfrm>
                  <a:off x="1459"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70" name="Rectangle 1242"/>
                <p:cNvSpPr>
                  <a:spLocks noChangeArrowheads="1"/>
                </p:cNvSpPr>
                <p:nvPr/>
              </p:nvSpPr>
              <p:spPr bwMode="auto">
                <a:xfrm>
                  <a:off x="1416"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36" name="Group 1243"/>
              <p:cNvGrpSpPr>
                <a:grpSpLocks/>
              </p:cNvGrpSpPr>
              <p:nvPr/>
            </p:nvGrpSpPr>
            <p:grpSpPr bwMode="auto">
              <a:xfrm>
                <a:off x="1652" y="2688"/>
                <a:ext cx="236" cy="384"/>
                <a:chOff x="1652" y="2688"/>
                <a:chExt cx="236" cy="384"/>
              </a:xfrm>
            </p:grpSpPr>
            <p:sp>
              <p:nvSpPr>
                <p:cNvPr id="23967" name="Rectangle 1244"/>
                <p:cNvSpPr>
                  <a:spLocks noChangeArrowheads="1"/>
                </p:cNvSpPr>
                <p:nvPr/>
              </p:nvSpPr>
              <p:spPr bwMode="auto">
                <a:xfrm>
                  <a:off x="1695"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68" name="Rectangle 1245"/>
                <p:cNvSpPr>
                  <a:spLocks noChangeArrowheads="1"/>
                </p:cNvSpPr>
                <p:nvPr/>
              </p:nvSpPr>
              <p:spPr bwMode="auto">
                <a:xfrm>
                  <a:off x="1652"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37" name="Group 1246"/>
              <p:cNvGrpSpPr>
                <a:grpSpLocks/>
              </p:cNvGrpSpPr>
              <p:nvPr/>
            </p:nvGrpSpPr>
            <p:grpSpPr bwMode="auto">
              <a:xfrm>
                <a:off x="1888" y="2688"/>
                <a:ext cx="236" cy="384"/>
                <a:chOff x="1888" y="2688"/>
                <a:chExt cx="236" cy="384"/>
              </a:xfrm>
            </p:grpSpPr>
            <p:sp>
              <p:nvSpPr>
                <p:cNvPr id="23965" name="Rectangle 1247"/>
                <p:cNvSpPr>
                  <a:spLocks noChangeArrowheads="1"/>
                </p:cNvSpPr>
                <p:nvPr/>
              </p:nvSpPr>
              <p:spPr bwMode="auto">
                <a:xfrm>
                  <a:off x="1931"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66" name="Rectangle 1248"/>
                <p:cNvSpPr>
                  <a:spLocks noChangeArrowheads="1"/>
                </p:cNvSpPr>
                <p:nvPr/>
              </p:nvSpPr>
              <p:spPr bwMode="auto">
                <a:xfrm>
                  <a:off x="1888"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38" name="Group 1249"/>
              <p:cNvGrpSpPr>
                <a:grpSpLocks/>
              </p:cNvGrpSpPr>
              <p:nvPr/>
            </p:nvGrpSpPr>
            <p:grpSpPr bwMode="auto">
              <a:xfrm>
                <a:off x="0" y="3072"/>
                <a:ext cx="236" cy="384"/>
                <a:chOff x="0" y="3072"/>
                <a:chExt cx="236" cy="384"/>
              </a:xfrm>
            </p:grpSpPr>
            <p:sp>
              <p:nvSpPr>
                <p:cNvPr id="23963" name="Rectangle 1250"/>
                <p:cNvSpPr>
                  <a:spLocks noChangeArrowheads="1"/>
                </p:cNvSpPr>
                <p:nvPr/>
              </p:nvSpPr>
              <p:spPr bwMode="auto">
                <a:xfrm>
                  <a:off x="43"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64" name="Rectangle 1251"/>
                <p:cNvSpPr>
                  <a:spLocks noChangeArrowheads="1"/>
                </p:cNvSpPr>
                <p:nvPr/>
              </p:nvSpPr>
              <p:spPr bwMode="auto">
                <a:xfrm>
                  <a:off x="0"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39" name="Group 1252"/>
              <p:cNvGrpSpPr>
                <a:grpSpLocks/>
              </p:cNvGrpSpPr>
              <p:nvPr/>
            </p:nvGrpSpPr>
            <p:grpSpPr bwMode="auto">
              <a:xfrm>
                <a:off x="236" y="3072"/>
                <a:ext cx="236" cy="384"/>
                <a:chOff x="236" y="3072"/>
                <a:chExt cx="236" cy="384"/>
              </a:xfrm>
            </p:grpSpPr>
            <p:sp>
              <p:nvSpPr>
                <p:cNvPr id="23961" name="Rectangle 1253"/>
                <p:cNvSpPr>
                  <a:spLocks noChangeArrowheads="1"/>
                </p:cNvSpPr>
                <p:nvPr/>
              </p:nvSpPr>
              <p:spPr bwMode="auto">
                <a:xfrm>
                  <a:off x="279"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62" name="Rectangle 1254"/>
                <p:cNvSpPr>
                  <a:spLocks noChangeArrowheads="1"/>
                </p:cNvSpPr>
                <p:nvPr/>
              </p:nvSpPr>
              <p:spPr bwMode="auto">
                <a:xfrm>
                  <a:off x="236"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40" name="Group 1255"/>
              <p:cNvGrpSpPr>
                <a:grpSpLocks/>
              </p:cNvGrpSpPr>
              <p:nvPr/>
            </p:nvGrpSpPr>
            <p:grpSpPr bwMode="auto">
              <a:xfrm>
                <a:off x="472" y="3072"/>
                <a:ext cx="236" cy="384"/>
                <a:chOff x="472" y="3072"/>
                <a:chExt cx="236" cy="384"/>
              </a:xfrm>
            </p:grpSpPr>
            <p:sp>
              <p:nvSpPr>
                <p:cNvPr id="23959" name="Rectangle 1256"/>
                <p:cNvSpPr>
                  <a:spLocks noChangeArrowheads="1"/>
                </p:cNvSpPr>
                <p:nvPr/>
              </p:nvSpPr>
              <p:spPr bwMode="auto">
                <a:xfrm>
                  <a:off x="515"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60" name="Rectangle 1257"/>
                <p:cNvSpPr>
                  <a:spLocks noChangeArrowheads="1"/>
                </p:cNvSpPr>
                <p:nvPr/>
              </p:nvSpPr>
              <p:spPr bwMode="auto">
                <a:xfrm>
                  <a:off x="472"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41" name="Group 1258"/>
              <p:cNvGrpSpPr>
                <a:grpSpLocks/>
              </p:cNvGrpSpPr>
              <p:nvPr/>
            </p:nvGrpSpPr>
            <p:grpSpPr bwMode="auto">
              <a:xfrm>
                <a:off x="708" y="3072"/>
                <a:ext cx="236" cy="384"/>
                <a:chOff x="708" y="3072"/>
                <a:chExt cx="236" cy="384"/>
              </a:xfrm>
            </p:grpSpPr>
            <p:sp>
              <p:nvSpPr>
                <p:cNvPr id="23957" name="Rectangle 1259"/>
                <p:cNvSpPr>
                  <a:spLocks noChangeArrowheads="1"/>
                </p:cNvSpPr>
                <p:nvPr/>
              </p:nvSpPr>
              <p:spPr bwMode="auto">
                <a:xfrm>
                  <a:off x="751"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58" name="Rectangle 1260"/>
                <p:cNvSpPr>
                  <a:spLocks noChangeArrowheads="1"/>
                </p:cNvSpPr>
                <p:nvPr/>
              </p:nvSpPr>
              <p:spPr bwMode="auto">
                <a:xfrm>
                  <a:off x="708"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42" name="Group 1261"/>
              <p:cNvGrpSpPr>
                <a:grpSpLocks/>
              </p:cNvGrpSpPr>
              <p:nvPr/>
            </p:nvGrpSpPr>
            <p:grpSpPr bwMode="auto">
              <a:xfrm>
                <a:off x="944" y="3072"/>
                <a:ext cx="236" cy="384"/>
                <a:chOff x="944" y="3072"/>
                <a:chExt cx="236" cy="384"/>
              </a:xfrm>
            </p:grpSpPr>
            <p:sp>
              <p:nvSpPr>
                <p:cNvPr id="23955" name="Rectangle 1262"/>
                <p:cNvSpPr>
                  <a:spLocks noChangeArrowheads="1"/>
                </p:cNvSpPr>
                <p:nvPr/>
              </p:nvSpPr>
              <p:spPr bwMode="auto">
                <a:xfrm>
                  <a:off x="987"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56" name="Rectangle 1263"/>
                <p:cNvSpPr>
                  <a:spLocks noChangeArrowheads="1"/>
                </p:cNvSpPr>
                <p:nvPr/>
              </p:nvSpPr>
              <p:spPr bwMode="auto">
                <a:xfrm>
                  <a:off x="944"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43" name="Group 1264"/>
              <p:cNvGrpSpPr>
                <a:grpSpLocks/>
              </p:cNvGrpSpPr>
              <p:nvPr/>
            </p:nvGrpSpPr>
            <p:grpSpPr bwMode="auto">
              <a:xfrm>
                <a:off x="1180" y="3072"/>
                <a:ext cx="236" cy="384"/>
                <a:chOff x="1180" y="3072"/>
                <a:chExt cx="236" cy="384"/>
              </a:xfrm>
            </p:grpSpPr>
            <p:sp>
              <p:nvSpPr>
                <p:cNvPr id="23953" name="Rectangle 1265"/>
                <p:cNvSpPr>
                  <a:spLocks noChangeArrowheads="1"/>
                </p:cNvSpPr>
                <p:nvPr/>
              </p:nvSpPr>
              <p:spPr bwMode="auto">
                <a:xfrm>
                  <a:off x="1223"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54" name="Rectangle 1266"/>
                <p:cNvSpPr>
                  <a:spLocks noChangeArrowheads="1"/>
                </p:cNvSpPr>
                <p:nvPr/>
              </p:nvSpPr>
              <p:spPr bwMode="auto">
                <a:xfrm>
                  <a:off x="1180"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44" name="Group 1267"/>
              <p:cNvGrpSpPr>
                <a:grpSpLocks/>
              </p:cNvGrpSpPr>
              <p:nvPr/>
            </p:nvGrpSpPr>
            <p:grpSpPr bwMode="auto">
              <a:xfrm>
                <a:off x="1416" y="3072"/>
                <a:ext cx="236" cy="384"/>
                <a:chOff x="1416" y="3072"/>
                <a:chExt cx="236" cy="384"/>
              </a:xfrm>
            </p:grpSpPr>
            <p:sp>
              <p:nvSpPr>
                <p:cNvPr id="23951" name="Rectangle 1268"/>
                <p:cNvSpPr>
                  <a:spLocks noChangeArrowheads="1"/>
                </p:cNvSpPr>
                <p:nvPr/>
              </p:nvSpPr>
              <p:spPr bwMode="auto">
                <a:xfrm>
                  <a:off x="1459"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52" name="Rectangle 1269"/>
                <p:cNvSpPr>
                  <a:spLocks noChangeArrowheads="1"/>
                </p:cNvSpPr>
                <p:nvPr/>
              </p:nvSpPr>
              <p:spPr bwMode="auto">
                <a:xfrm>
                  <a:off x="1416"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45" name="Group 1270"/>
              <p:cNvGrpSpPr>
                <a:grpSpLocks/>
              </p:cNvGrpSpPr>
              <p:nvPr/>
            </p:nvGrpSpPr>
            <p:grpSpPr bwMode="auto">
              <a:xfrm>
                <a:off x="1652" y="3072"/>
                <a:ext cx="236" cy="384"/>
                <a:chOff x="1652" y="3072"/>
                <a:chExt cx="236" cy="384"/>
              </a:xfrm>
            </p:grpSpPr>
            <p:sp>
              <p:nvSpPr>
                <p:cNvPr id="23949" name="Rectangle 1271"/>
                <p:cNvSpPr>
                  <a:spLocks noChangeArrowheads="1"/>
                </p:cNvSpPr>
                <p:nvPr/>
              </p:nvSpPr>
              <p:spPr bwMode="auto">
                <a:xfrm>
                  <a:off x="1695"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50" name="Rectangle 1272"/>
                <p:cNvSpPr>
                  <a:spLocks noChangeArrowheads="1"/>
                </p:cNvSpPr>
                <p:nvPr/>
              </p:nvSpPr>
              <p:spPr bwMode="auto">
                <a:xfrm>
                  <a:off x="1652"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946" name="Group 1273"/>
              <p:cNvGrpSpPr>
                <a:grpSpLocks/>
              </p:cNvGrpSpPr>
              <p:nvPr/>
            </p:nvGrpSpPr>
            <p:grpSpPr bwMode="auto">
              <a:xfrm>
                <a:off x="1888" y="3072"/>
                <a:ext cx="236" cy="384"/>
                <a:chOff x="1888" y="3072"/>
                <a:chExt cx="236" cy="384"/>
              </a:xfrm>
            </p:grpSpPr>
            <p:sp>
              <p:nvSpPr>
                <p:cNvPr id="23947" name="Rectangle 1274"/>
                <p:cNvSpPr>
                  <a:spLocks noChangeArrowheads="1"/>
                </p:cNvSpPr>
                <p:nvPr/>
              </p:nvSpPr>
              <p:spPr bwMode="auto">
                <a:xfrm>
                  <a:off x="1931"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948" name="Rectangle 1275"/>
                <p:cNvSpPr>
                  <a:spLocks noChangeArrowheads="1"/>
                </p:cNvSpPr>
                <p:nvPr/>
              </p:nvSpPr>
              <p:spPr bwMode="auto">
                <a:xfrm>
                  <a:off x="1888"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
          <p:nvSpPr>
            <p:cNvPr id="23865" name="Rectangle 1276"/>
            <p:cNvSpPr>
              <a:spLocks noChangeArrowheads="1"/>
            </p:cNvSpPr>
            <p:nvPr/>
          </p:nvSpPr>
          <p:spPr bwMode="auto">
            <a:xfrm>
              <a:off x="-3" y="-3"/>
              <a:ext cx="2130" cy="3462"/>
            </a:xfrm>
            <a:prstGeom prst="rect">
              <a:avLst/>
            </a:prstGeom>
            <a:noFill/>
            <a:ln w="11112"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1057021" name="Group 1277"/>
          <p:cNvGrpSpPr>
            <a:grpSpLocks/>
          </p:cNvGrpSpPr>
          <p:nvPr/>
        </p:nvGrpSpPr>
        <p:grpSpPr bwMode="auto">
          <a:xfrm>
            <a:off x="7991805" y="2544871"/>
            <a:ext cx="3660775" cy="3382963"/>
            <a:chOff x="-3" y="-3"/>
            <a:chExt cx="2130" cy="3462"/>
          </a:xfrm>
        </p:grpSpPr>
        <p:grpSp>
          <p:nvGrpSpPr>
            <p:cNvPr id="23587" name="Group 1278"/>
            <p:cNvGrpSpPr>
              <a:grpSpLocks/>
            </p:cNvGrpSpPr>
            <p:nvPr/>
          </p:nvGrpSpPr>
          <p:grpSpPr bwMode="auto">
            <a:xfrm>
              <a:off x="0" y="0"/>
              <a:ext cx="2124" cy="3456"/>
              <a:chOff x="0" y="0"/>
              <a:chExt cx="2124" cy="3456"/>
            </a:xfrm>
          </p:grpSpPr>
          <p:grpSp>
            <p:nvGrpSpPr>
              <p:cNvPr id="23589" name="Group 1279"/>
              <p:cNvGrpSpPr>
                <a:grpSpLocks/>
              </p:cNvGrpSpPr>
              <p:nvPr/>
            </p:nvGrpSpPr>
            <p:grpSpPr bwMode="auto">
              <a:xfrm>
                <a:off x="0" y="0"/>
                <a:ext cx="236" cy="384"/>
                <a:chOff x="0" y="0"/>
                <a:chExt cx="236" cy="384"/>
              </a:xfrm>
            </p:grpSpPr>
            <p:sp>
              <p:nvSpPr>
                <p:cNvPr id="23860" name="Rectangle 1280"/>
                <p:cNvSpPr>
                  <a:spLocks noChangeArrowheads="1"/>
                </p:cNvSpPr>
                <p:nvPr/>
              </p:nvSpPr>
              <p:spPr bwMode="auto">
                <a:xfrm>
                  <a:off x="0" y="0"/>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861" name="Group 1281"/>
                <p:cNvGrpSpPr>
                  <a:grpSpLocks/>
                </p:cNvGrpSpPr>
                <p:nvPr/>
              </p:nvGrpSpPr>
              <p:grpSpPr bwMode="auto">
                <a:xfrm>
                  <a:off x="0" y="0"/>
                  <a:ext cx="236" cy="384"/>
                  <a:chOff x="0" y="0"/>
                  <a:chExt cx="236" cy="384"/>
                </a:xfrm>
              </p:grpSpPr>
              <p:sp>
                <p:nvSpPr>
                  <p:cNvPr id="23862" name="Rectangle 1282"/>
                  <p:cNvSpPr>
                    <a:spLocks noChangeArrowheads="1"/>
                  </p:cNvSpPr>
                  <p:nvPr/>
                </p:nvSpPr>
                <p:spPr bwMode="auto">
                  <a:xfrm>
                    <a:off x="43" y="0"/>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63" name="Rectangle 1283"/>
                  <p:cNvSpPr>
                    <a:spLocks noChangeArrowheads="1"/>
                  </p:cNvSpPr>
                  <p:nvPr/>
                </p:nvSpPr>
                <p:spPr bwMode="auto">
                  <a:xfrm>
                    <a:off x="0"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590" name="Group 1284"/>
              <p:cNvGrpSpPr>
                <a:grpSpLocks/>
              </p:cNvGrpSpPr>
              <p:nvPr/>
            </p:nvGrpSpPr>
            <p:grpSpPr bwMode="auto">
              <a:xfrm>
                <a:off x="236" y="0"/>
                <a:ext cx="236" cy="384"/>
                <a:chOff x="236" y="0"/>
                <a:chExt cx="236" cy="384"/>
              </a:xfrm>
            </p:grpSpPr>
            <p:sp>
              <p:nvSpPr>
                <p:cNvPr id="23856" name="Rectangle 1285"/>
                <p:cNvSpPr>
                  <a:spLocks noChangeArrowheads="1"/>
                </p:cNvSpPr>
                <p:nvPr/>
              </p:nvSpPr>
              <p:spPr bwMode="auto">
                <a:xfrm>
                  <a:off x="236" y="0"/>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857" name="Group 1286"/>
                <p:cNvGrpSpPr>
                  <a:grpSpLocks/>
                </p:cNvGrpSpPr>
                <p:nvPr/>
              </p:nvGrpSpPr>
              <p:grpSpPr bwMode="auto">
                <a:xfrm>
                  <a:off x="236" y="0"/>
                  <a:ext cx="236" cy="384"/>
                  <a:chOff x="236" y="0"/>
                  <a:chExt cx="236" cy="384"/>
                </a:xfrm>
              </p:grpSpPr>
              <p:sp>
                <p:nvSpPr>
                  <p:cNvPr id="23858" name="Rectangle 1287"/>
                  <p:cNvSpPr>
                    <a:spLocks noChangeArrowheads="1"/>
                  </p:cNvSpPr>
                  <p:nvPr/>
                </p:nvSpPr>
                <p:spPr bwMode="auto">
                  <a:xfrm>
                    <a:off x="279" y="0"/>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59" name="Rectangle 1288"/>
                  <p:cNvSpPr>
                    <a:spLocks noChangeArrowheads="1"/>
                  </p:cNvSpPr>
                  <p:nvPr/>
                </p:nvSpPr>
                <p:spPr bwMode="auto">
                  <a:xfrm>
                    <a:off x="236"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591" name="Group 1289"/>
              <p:cNvGrpSpPr>
                <a:grpSpLocks/>
              </p:cNvGrpSpPr>
              <p:nvPr/>
            </p:nvGrpSpPr>
            <p:grpSpPr bwMode="auto">
              <a:xfrm>
                <a:off x="472" y="0"/>
                <a:ext cx="236" cy="384"/>
                <a:chOff x="472" y="0"/>
                <a:chExt cx="236" cy="384"/>
              </a:xfrm>
            </p:grpSpPr>
            <p:sp>
              <p:nvSpPr>
                <p:cNvPr id="23852" name="Rectangle 1290"/>
                <p:cNvSpPr>
                  <a:spLocks noChangeArrowheads="1"/>
                </p:cNvSpPr>
                <p:nvPr/>
              </p:nvSpPr>
              <p:spPr bwMode="auto">
                <a:xfrm>
                  <a:off x="472" y="0"/>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853" name="Group 1291"/>
                <p:cNvGrpSpPr>
                  <a:grpSpLocks/>
                </p:cNvGrpSpPr>
                <p:nvPr/>
              </p:nvGrpSpPr>
              <p:grpSpPr bwMode="auto">
                <a:xfrm>
                  <a:off x="472" y="0"/>
                  <a:ext cx="236" cy="384"/>
                  <a:chOff x="472" y="0"/>
                  <a:chExt cx="236" cy="384"/>
                </a:xfrm>
              </p:grpSpPr>
              <p:sp>
                <p:nvSpPr>
                  <p:cNvPr id="23854" name="Rectangle 1292"/>
                  <p:cNvSpPr>
                    <a:spLocks noChangeArrowheads="1"/>
                  </p:cNvSpPr>
                  <p:nvPr/>
                </p:nvSpPr>
                <p:spPr bwMode="auto">
                  <a:xfrm>
                    <a:off x="515" y="0"/>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55" name="Rectangle 1293"/>
                  <p:cNvSpPr>
                    <a:spLocks noChangeArrowheads="1"/>
                  </p:cNvSpPr>
                  <p:nvPr/>
                </p:nvSpPr>
                <p:spPr bwMode="auto">
                  <a:xfrm>
                    <a:off x="472"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592" name="Group 1294"/>
              <p:cNvGrpSpPr>
                <a:grpSpLocks/>
              </p:cNvGrpSpPr>
              <p:nvPr/>
            </p:nvGrpSpPr>
            <p:grpSpPr bwMode="auto">
              <a:xfrm>
                <a:off x="708" y="0"/>
                <a:ext cx="236" cy="384"/>
                <a:chOff x="708" y="0"/>
                <a:chExt cx="236" cy="384"/>
              </a:xfrm>
            </p:grpSpPr>
            <p:sp>
              <p:nvSpPr>
                <p:cNvPr id="23848" name="Rectangle 1295"/>
                <p:cNvSpPr>
                  <a:spLocks noChangeArrowheads="1"/>
                </p:cNvSpPr>
                <p:nvPr/>
              </p:nvSpPr>
              <p:spPr bwMode="auto">
                <a:xfrm>
                  <a:off x="708" y="0"/>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849" name="Group 1296"/>
                <p:cNvGrpSpPr>
                  <a:grpSpLocks/>
                </p:cNvGrpSpPr>
                <p:nvPr/>
              </p:nvGrpSpPr>
              <p:grpSpPr bwMode="auto">
                <a:xfrm>
                  <a:off x="708" y="0"/>
                  <a:ext cx="236" cy="384"/>
                  <a:chOff x="708" y="0"/>
                  <a:chExt cx="236" cy="384"/>
                </a:xfrm>
              </p:grpSpPr>
              <p:sp>
                <p:nvSpPr>
                  <p:cNvPr id="23850" name="Rectangle 1297"/>
                  <p:cNvSpPr>
                    <a:spLocks noChangeArrowheads="1"/>
                  </p:cNvSpPr>
                  <p:nvPr/>
                </p:nvSpPr>
                <p:spPr bwMode="auto">
                  <a:xfrm>
                    <a:off x="751" y="0"/>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51" name="Rectangle 1298"/>
                  <p:cNvSpPr>
                    <a:spLocks noChangeArrowheads="1"/>
                  </p:cNvSpPr>
                  <p:nvPr/>
                </p:nvSpPr>
                <p:spPr bwMode="auto">
                  <a:xfrm>
                    <a:off x="708"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593" name="Group 1299"/>
              <p:cNvGrpSpPr>
                <a:grpSpLocks/>
              </p:cNvGrpSpPr>
              <p:nvPr/>
            </p:nvGrpSpPr>
            <p:grpSpPr bwMode="auto">
              <a:xfrm>
                <a:off x="944" y="0"/>
                <a:ext cx="236" cy="384"/>
                <a:chOff x="944" y="0"/>
                <a:chExt cx="236" cy="384"/>
              </a:xfrm>
            </p:grpSpPr>
            <p:sp>
              <p:nvSpPr>
                <p:cNvPr id="23846" name="Rectangle 1300"/>
                <p:cNvSpPr>
                  <a:spLocks noChangeArrowheads="1"/>
                </p:cNvSpPr>
                <p:nvPr/>
              </p:nvSpPr>
              <p:spPr bwMode="auto">
                <a:xfrm>
                  <a:off x="987"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47" name="Rectangle 1301"/>
                <p:cNvSpPr>
                  <a:spLocks noChangeArrowheads="1"/>
                </p:cNvSpPr>
                <p:nvPr/>
              </p:nvSpPr>
              <p:spPr bwMode="auto">
                <a:xfrm>
                  <a:off x="944"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594" name="Group 1302"/>
              <p:cNvGrpSpPr>
                <a:grpSpLocks/>
              </p:cNvGrpSpPr>
              <p:nvPr/>
            </p:nvGrpSpPr>
            <p:grpSpPr bwMode="auto">
              <a:xfrm>
                <a:off x="1180" y="0"/>
                <a:ext cx="236" cy="384"/>
                <a:chOff x="1180" y="0"/>
                <a:chExt cx="236" cy="384"/>
              </a:xfrm>
            </p:grpSpPr>
            <p:sp>
              <p:nvSpPr>
                <p:cNvPr id="23844" name="Rectangle 1303"/>
                <p:cNvSpPr>
                  <a:spLocks noChangeArrowheads="1"/>
                </p:cNvSpPr>
                <p:nvPr/>
              </p:nvSpPr>
              <p:spPr bwMode="auto">
                <a:xfrm>
                  <a:off x="1223"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45" name="Rectangle 1304"/>
                <p:cNvSpPr>
                  <a:spLocks noChangeArrowheads="1"/>
                </p:cNvSpPr>
                <p:nvPr/>
              </p:nvSpPr>
              <p:spPr bwMode="auto">
                <a:xfrm>
                  <a:off x="1180"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595" name="Group 1305"/>
              <p:cNvGrpSpPr>
                <a:grpSpLocks/>
              </p:cNvGrpSpPr>
              <p:nvPr/>
            </p:nvGrpSpPr>
            <p:grpSpPr bwMode="auto">
              <a:xfrm>
                <a:off x="1416" y="0"/>
                <a:ext cx="236" cy="384"/>
                <a:chOff x="1416" y="0"/>
                <a:chExt cx="236" cy="384"/>
              </a:xfrm>
            </p:grpSpPr>
            <p:sp>
              <p:nvSpPr>
                <p:cNvPr id="23842" name="Rectangle 1306"/>
                <p:cNvSpPr>
                  <a:spLocks noChangeArrowheads="1"/>
                </p:cNvSpPr>
                <p:nvPr/>
              </p:nvSpPr>
              <p:spPr bwMode="auto">
                <a:xfrm>
                  <a:off x="1459"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43" name="Rectangle 1307"/>
                <p:cNvSpPr>
                  <a:spLocks noChangeArrowheads="1"/>
                </p:cNvSpPr>
                <p:nvPr/>
              </p:nvSpPr>
              <p:spPr bwMode="auto">
                <a:xfrm>
                  <a:off x="1416"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596" name="Group 1308"/>
              <p:cNvGrpSpPr>
                <a:grpSpLocks/>
              </p:cNvGrpSpPr>
              <p:nvPr/>
            </p:nvGrpSpPr>
            <p:grpSpPr bwMode="auto">
              <a:xfrm>
                <a:off x="1652" y="0"/>
                <a:ext cx="236" cy="384"/>
                <a:chOff x="1652" y="0"/>
                <a:chExt cx="236" cy="384"/>
              </a:xfrm>
            </p:grpSpPr>
            <p:sp>
              <p:nvSpPr>
                <p:cNvPr id="23840" name="Rectangle 1309"/>
                <p:cNvSpPr>
                  <a:spLocks noChangeArrowheads="1"/>
                </p:cNvSpPr>
                <p:nvPr/>
              </p:nvSpPr>
              <p:spPr bwMode="auto">
                <a:xfrm>
                  <a:off x="1695"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41" name="Rectangle 1310"/>
                <p:cNvSpPr>
                  <a:spLocks noChangeArrowheads="1"/>
                </p:cNvSpPr>
                <p:nvPr/>
              </p:nvSpPr>
              <p:spPr bwMode="auto">
                <a:xfrm>
                  <a:off x="1652"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597" name="Group 1311"/>
              <p:cNvGrpSpPr>
                <a:grpSpLocks/>
              </p:cNvGrpSpPr>
              <p:nvPr/>
            </p:nvGrpSpPr>
            <p:grpSpPr bwMode="auto">
              <a:xfrm>
                <a:off x="1888" y="0"/>
                <a:ext cx="236" cy="384"/>
                <a:chOff x="1888" y="0"/>
                <a:chExt cx="236" cy="384"/>
              </a:xfrm>
            </p:grpSpPr>
            <p:sp>
              <p:nvSpPr>
                <p:cNvPr id="23838" name="Rectangle 1312"/>
                <p:cNvSpPr>
                  <a:spLocks noChangeArrowheads="1"/>
                </p:cNvSpPr>
                <p:nvPr/>
              </p:nvSpPr>
              <p:spPr bwMode="auto">
                <a:xfrm>
                  <a:off x="1931" y="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39" name="Rectangle 1313"/>
                <p:cNvSpPr>
                  <a:spLocks noChangeArrowheads="1"/>
                </p:cNvSpPr>
                <p:nvPr/>
              </p:nvSpPr>
              <p:spPr bwMode="auto">
                <a:xfrm>
                  <a:off x="1888" y="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598" name="Group 1314"/>
              <p:cNvGrpSpPr>
                <a:grpSpLocks/>
              </p:cNvGrpSpPr>
              <p:nvPr/>
            </p:nvGrpSpPr>
            <p:grpSpPr bwMode="auto">
              <a:xfrm>
                <a:off x="0" y="384"/>
                <a:ext cx="236" cy="384"/>
                <a:chOff x="0" y="384"/>
                <a:chExt cx="236" cy="384"/>
              </a:xfrm>
            </p:grpSpPr>
            <p:sp>
              <p:nvSpPr>
                <p:cNvPr id="23834" name="Rectangle 1315"/>
                <p:cNvSpPr>
                  <a:spLocks noChangeArrowheads="1"/>
                </p:cNvSpPr>
                <p:nvPr/>
              </p:nvSpPr>
              <p:spPr bwMode="auto">
                <a:xfrm>
                  <a:off x="0" y="384"/>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835" name="Group 1316"/>
                <p:cNvGrpSpPr>
                  <a:grpSpLocks/>
                </p:cNvGrpSpPr>
                <p:nvPr/>
              </p:nvGrpSpPr>
              <p:grpSpPr bwMode="auto">
                <a:xfrm>
                  <a:off x="0" y="384"/>
                  <a:ext cx="236" cy="384"/>
                  <a:chOff x="0" y="384"/>
                  <a:chExt cx="236" cy="384"/>
                </a:xfrm>
              </p:grpSpPr>
              <p:sp>
                <p:nvSpPr>
                  <p:cNvPr id="23836" name="Rectangle 1317"/>
                  <p:cNvSpPr>
                    <a:spLocks noChangeArrowheads="1"/>
                  </p:cNvSpPr>
                  <p:nvPr/>
                </p:nvSpPr>
                <p:spPr bwMode="auto">
                  <a:xfrm>
                    <a:off x="43" y="384"/>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37" name="Rectangle 1318"/>
                  <p:cNvSpPr>
                    <a:spLocks noChangeArrowheads="1"/>
                  </p:cNvSpPr>
                  <p:nvPr/>
                </p:nvSpPr>
                <p:spPr bwMode="auto">
                  <a:xfrm>
                    <a:off x="0"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599" name="Group 1319"/>
              <p:cNvGrpSpPr>
                <a:grpSpLocks/>
              </p:cNvGrpSpPr>
              <p:nvPr/>
            </p:nvGrpSpPr>
            <p:grpSpPr bwMode="auto">
              <a:xfrm>
                <a:off x="236" y="384"/>
                <a:ext cx="236" cy="384"/>
                <a:chOff x="236" y="384"/>
                <a:chExt cx="236" cy="384"/>
              </a:xfrm>
            </p:grpSpPr>
            <p:sp>
              <p:nvSpPr>
                <p:cNvPr id="23830" name="Rectangle 1320"/>
                <p:cNvSpPr>
                  <a:spLocks noChangeArrowheads="1"/>
                </p:cNvSpPr>
                <p:nvPr/>
              </p:nvSpPr>
              <p:spPr bwMode="auto">
                <a:xfrm>
                  <a:off x="236" y="384"/>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831" name="Group 1321"/>
                <p:cNvGrpSpPr>
                  <a:grpSpLocks/>
                </p:cNvGrpSpPr>
                <p:nvPr/>
              </p:nvGrpSpPr>
              <p:grpSpPr bwMode="auto">
                <a:xfrm>
                  <a:off x="236" y="384"/>
                  <a:ext cx="236" cy="384"/>
                  <a:chOff x="236" y="384"/>
                  <a:chExt cx="236" cy="384"/>
                </a:xfrm>
              </p:grpSpPr>
              <p:sp>
                <p:nvSpPr>
                  <p:cNvPr id="23832" name="Rectangle 1322"/>
                  <p:cNvSpPr>
                    <a:spLocks noChangeArrowheads="1"/>
                  </p:cNvSpPr>
                  <p:nvPr/>
                </p:nvSpPr>
                <p:spPr bwMode="auto">
                  <a:xfrm>
                    <a:off x="279" y="384"/>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33" name="Rectangle 1323"/>
                  <p:cNvSpPr>
                    <a:spLocks noChangeArrowheads="1"/>
                  </p:cNvSpPr>
                  <p:nvPr/>
                </p:nvSpPr>
                <p:spPr bwMode="auto">
                  <a:xfrm>
                    <a:off x="236"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600" name="Group 1324"/>
              <p:cNvGrpSpPr>
                <a:grpSpLocks/>
              </p:cNvGrpSpPr>
              <p:nvPr/>
            </p:nvGrpSpPr>
            <p:grpSpPr bwMode="auto">
              <a:xfrm>
                <a:off x="472" y="384"/>
                <a:ext cx="236" cy="384"/>
                <a:chOff x="472" y="384"/>
                <a:chExt cx="236" cy="384"/>
              </a:xfrm>
            </p:grpSpPr>
            <p:sp>
              <p:nvSpPr>
                <p:cNvPr id="23826" name="Rectangle 1325"/>
                <p:cNvSpPr>
                  <a:spLocks noChangeArrowheads="1"/>
                </p:cNvSpPr>
                <p:nvPr/>
              </p:nvSpPr>
              <p:spPr bwMode="auto">
                <a:xfrm>
                  <a:off x="472" y="384"/>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827" name="Group 1326"/>
                <p:cNvGrpSpPr>
                  <a:grpSpLocks/>
                </p:cNvGrpSpPr>
                <p:nvPr/>
              </p:nvGrpSpPr>
              <p:grpSpPr bwMode="auto">
                <a:xfrm>
                  <a:off x="472" y="384"/>
                  <a:ext cx="236" cy="384"/>
                  <a:chOff x="472" y="384"/>
                  <a:chExt cx="236" cy="384"/>
                </a:xfrm>
              </p:grpSpPr>
              <p:sp>
                <p:nvSpPr>
                  <p:cNvPr id="23828" name="Rectangle 1327"/>
                  <p:cNvSpPr>
                    <a:spLocks noChangeArrowheads="1"/>
                  </p:cNvSpPr>
                  <p:nvPr/>
                </p:nvSpPr>
                <p:spPr bwMode="auto">
                  <a:xfrm>
                    <a:off x="515" y="384"/>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29" name="Rectangle 1328"/>
                  <p:cNvSpPr>
                    <a:spLocks noChangeArrowheads="1"/>
                  </p:cNvSpPr>
                  <p:nvPr/>
                </p:nvSpPr>
                <p:spPr bwMode="auto">
                  <a:xfrm>
                    <a:off x="472"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601" name="Group 1329"/>
              <p:cNvGrpSpPr>
                <a:grpSpLocks/>
              </p:cNvGrpSpPr>
              <p:nvPr/>
            </p:nvGrpSpPr>
            <p:grpSpPr bwMode="auto">
              <a:xfrm>
                <a:off x="708" y="384"/>
                <a:ext cx="236" cy="384"/>
                <a:chOff x="708" y="384"/>
                <a:chExt cx="236" cy="384"/>
              </a:xfrm>
            </p:grpSpPr>
            <p:sp>
              <p:nvSpPr>
                <p:cNvPr id="23822" name="Rectangle 1330"/>
                <p:cNvSpPr>
                  <a:spLocks noChangeArrowheads="1"/>
                </p:cNvSpPr>
                <p:nvPr/>
              </p:nvSpPr>
              <p:spPr bwMode="auto">
                <a:xfrm>
                  <a:off x="708" y="384"/>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823" name="Group 1331"/>
                <p:cNvGrpSpPr>
                  <a:grpSpLocks/>
                </p:cNvGrpSpPr>
                <p:nvPr/>
              </p:nvGrpSpPr>
              <p:grpSpPr bwMode="auto">
                <a:xfrm>
                  <a:off x="708" y="384"/>
                  <a:ext cx="236" cy="384"/>
                  <a:chOff x="708" y="384"/>
                  <a:chExt cx="236" cy="384"/>
                </a:xfrm>
              </p:grpSpPr>
              <p:sp>
                <p:nvSpPr>
                  <p:cNvPr id="23824" name="Rectangle 1332"/>
                  <p:cNvSpPr>
                    <a:spLocks noChangeArrowheads="1"/>
                  </p:cNvSpPr>
                  <p:nvPr/>
                </p:nvSpPr>
                <p:spPr bwMode="auto">
                  <a:xfrm>
                    <a:off x="751" y="384"/>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25" name="Rectangle 1333"/>
                  <p:cNvSpPr>
                    <a:spLocks noChangeArrowheads="1"/>
                  </p:cNvSpPr>
                  <p:nvPr/>
                </p:nvSpPr>
                <p:spPr bwMode="auto">
                  <a:xfrm>
                    <a:off x="708"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602" name="Group 1334"/>
              <p:cNvGrpSpPr>
                <a:grpSpLocks/>
              </p:cNvGrpSpPr>
              <p:nvPr/>
            </p:nvGrpSpPr>
            <p:grpSpPr bwMode="auto">
              <a:xfrm>
                <a:off x="944" y="384"/>
                <a:ext cx="236" cy="384"/>
                <a:chOff x="944" y="384"/>
                <a:chExt cx="236" cy="384"/>
              </a:xfrm>
            </p:grpSpPr>
            <p:sp>
              <p:nvSpPr>
                <p:cNvPr id="23820" name="Rectangle 1335"/>
                <p:cNvSpPr>
                  <a:spLocks noChangeArrowheads="1"/>
                </p:cNvSpPr>
                <p:nvPr/>
              </p:nvSpPr>
              <p:spPr bwMode="auto">
                <a:xfrm>
                  <a:off x="987"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21" name="Rectangle 1336"/>
                <p:cNvSpPr>
                  <a:spLocks noChangeArrowheads="1"/>
                </p:cNvSpPr>
                <p:nvPr/>
              </p:nvSpPr>
              <p:spPr bwMode="auto">
                <a:xfrm>
                  <a:off x="944"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03" name="Group 1337"/>
              <p:cNvGrpSpPr>
                <a:grpSpLocks/>
              </p:cNvGrpSpPr>
              <p:nvPr/>
            </p:nvGrpSpPr>
            <p:grpSpPr bwMode="auto">
              <a:xfrm>
                <a:off x="1180" y="384"/>
                <a:ext cx="236" cy="384"/>
                <a:chOff x="1180" y="384"/>
                <a:chExt cx="236" cy="384"/>
              </a:xfrm>
            </p:grpSpPr>
            <p:sp>
              <p:nvSpPr>
                <p:cNvPr id="23818" name="Rectangle 1338"/>
                <p:cNvSpPr>
                  <a:spLocks noChangeArrowheads="1"/>
                </p:cNvSpPr>
                <p:nvPr/>
              </p:nvSpPr>
              <p:spPr bwMode="auto">
                <a:xfrm>
                  <a:off x="1223"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19" name="Rectangle 1339"/>
                <p:cNvSpPr>
                  <a:spLocks noChangeArrowheads="1"/>
                </p:cNvSpPr>
                <p:nvPr/>
              </p:nvSpPr>
              <p:spPr bwMode="auto">
                <a:xfrm>
                  <a:off x="1180"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04" name="Group 1340"/>
              <p:cNvGrpSpPr>
                <a:grpSpLocks/>
              </p:cNvGrpSpPr>
              <p:nvPr/>
            </p:nvGrpSpPr>
            <p:grpSpPr bwMode="auto">
              <a:xfrm>
                <a:off x="1416" y="384"/>
                <a:ext cx="236" cy="384"/>
                <a:chOff x="1416" y="384"/>
                <a:chExt cx="236" cy="384"/>
              </a:xfrm>
            </p:grpSpPr>
            <p:sp>
              <p:nvSpPr>
                <p:cNvPr id="23816" name="Rectangle 1341"/>
                <p:cNvSpPr>
                  <a:spLocks noChangeArrowheads="1"/>
                </p:cNvSpPr>
                <p:nvPr/>
              </p:nvSpPr>
              <p:spPr bwMode="auto">
                <a:xfrm>
                  <a:off x="1459"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17" name="Rectangle 1342"/>
                <p:cNvSpPr>
                  <a:spLocks noChangeArrowheads="1"/>
                </p:cNvSpPr>
                <p:nvPr/>
              </p:nvSpPr>
              <p:spPr bwMode="auto">
                <a:xfrm>
                  <a:off x="1416"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05" name="Group 1343"/>
              <p:cNvGrpSpPr>
                <a:grpSpLocks/>
              </p:cNvGrpSpPr>
              <p:nvPr/>
            </p:nvGrpSpPr>
            <p:grpSpPr bwMode="auto">
              <a:xfrm>
                <a:off x="1652" y="384"/>
                <a:ext cx="236" cy="384"/>
                <a:chOff x="1652" y="384"/>
                <a:chExt cx="236" cy="384"/>
              </a:xfrm>
            </p:grpSpPr>
            <p:sp>
              <p:nvSpPr>
                <p:cNvPr id="23814" name="Rectangle 1344"/>
                <p:cNvSpPr>
                  <a:spLocks noChangeArrowheads="1"/>
                </p:cNvSpPr>
                <p:nvPr/>
              </p:nvSpPr>
              <p:spPr bwMode="auto">
                <a:xfrm>
                  <a:off x="1695"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15" name="Rectangle 1345"/>
                <p:cNvSpPr>
                  <a:spLocks noChangeArrowheads="1"/>
                </p:cNvSpPr>
                <p:nvPr/>
              </p:nvSpPr>
              <p:spPr bwMode="auto">
                <a:xfrm>
                  <a:off x="1652"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06" name="Group 1346"/>
              <p:cNvGrpSpPr>
                <a:grpSpLocks/>
              </p:cNvGrpSpPr>
              <p:nvPr/>
            </p:nvGrpSpPr>
            <p:grpSpPr bwMode="auto">
              <a:xfrm>
                <a:off x="1888" y="384"/>
                <a:ext cx="236" cy="384"/>
                <a:chOff x="1888" y="384"/>
                <a:chExt cx="236" cy="384"/>
              </a:xfrm>
            </p:grpSpPr>
            <p:sp>
              <p:nvSpPr>
                <p:cNvPr id="23812" name="Rectangle 1347"/>
                <p:cNvSpPr>
                  <a:spLocks noChangeArrowheads="1"/>
                </p:cNvSpPr>
                <p:nvPr/>
              </p:nvSpPr>
              <p:spPr bwMode="auto">
                <a:xfrm>
                  <a:off x="1931" y="38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13" name="Rectangle 1348"/>
                <p:cNvSpPr>
                  <a:spLocks noChangeArrowheads="1"/>
                </p:cNvSpPr>
                <p:nvPr/>
              </p:nvSpPr>
              <p:spPr bwMode="auto">
                <a:xfrm>
                  <a:off x="1888" y="38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07" name="Group 1349"/>
              <p:cNvGrpSpPr>
                <a:grpSpLocks/>
              </p:cNvGrpSpPr>
              <p:nvPr/>
            </p:nvGrpSpPr>
            <p:grpSpPr bwMode="auto">
              <a:xfrm>
                <a:off x="0" y="768"/>
                <a:ext cx="236" cy="384"/>
                <a:chOff x="0" y="768"/>
                <a:chExt cx="236" cy="384"/>
              </a:xfrm>
            </p:grpSpPr>
            <p:sp>
              <p:nvSpPr>
                <p:cNvPr id="23808" name="Rectangle 1350"/>
                <p:cNvSpPr>
                  <a:spLocks noChangeArrowheads="1"/>
                </p:cNvSpPr>
                <p:nvPr/>
              </p:nvSpPr>
              <p:spPr bwMode="auto">
                <a:xfrm>
                  <a:off x="0" y="768"/>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809" name="Group 1351"/>
                <p:cNvGrpSpPr>
                  <a:grpSpLocks/>
                </p:cNvGrpSpPr>
                <p:nvPr/>
              </p:nvGrpSpPr>
              <p:grpSpPr bwMode="auto">
                <a:xfrm>
                  <a:off x="0" y="768"/>
                  <a:ext cx="236" cy="384"/>
                  <a:chOff x="0" y="768"/>
                  <a:chExt cx="236" cy="384"/>
                </a:xfrm>
              </p:grpSpPr>
              <p:sp>
                <p:nvSpPr>
                  <p:cNvPr id="23810" name="Rectangle 1352"/>
                  <p:cNvSpPr>
                    <a:spLocks noChangeArrowheads="1"/>
                  </p:cNvSpPr>
                  <p:nvPr/>
                </p:nvSpPr>
                <p:spPr bwMode="auto">
                  <a:xfrm>
                    <a:off x="43" y="768"/>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11" name="Rectangle 1353"/>
                  <p:cNvSpPr>
                    <a:spLocks noChangeArrowheads="1"/>
                  </p:cNvSpPr>
                  <p:nvPr/>
                </p:nvSpPr>
                <p:spPr bwMode="auto">
                  <a:xfrm>
                    <a:off x="0"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608" name="Group 1354"/>
              <p:cNvGrpSpPr>
                <a:grpSpLocks/>
              </p:cNvGrpSpPr>
              <p:nvPr/>
            </p:nvGrpSpPr>
            <p:grpSpPr bwMode="auto">
              <a:xfrm>
                <a:off x="236" y="768"/>
                <a:ext cx="236" cy="384"/>
                <a:chOff x="236" y="768"/>
                <a:chExt cx="236" cy="384"/>
              </a:xfrm>
            </p:grpSpPr>
            <p:sp>
              <p:nvSpPr>
                <p:cNvPr id="23804" name="Rectangle 1355"/>
                <p:cNvSpPr>
                  <a:spLocks noChangeArrowheads="1"/>
                </p:cNvSpPr>
                <p:nvPr/>
              </p:nvSpPr>
              <p:spPr bwMode="auto">
                <a:xfrm>
                  <a:off x="236" y="768"/>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805" name="Group 1356"/>
                <p:cNvGrpSpPr>
                  <a:grpSpLocks/>
                </p:cNvGrpSpPr>
                <p:nvPr/>
              </p:nvGrpSpPr>
              <p:grpSpPr bwMode="auto">
                <a:xfrm>
                  <a:off x="236" y="768"/>
                  <a:ext cx="236" cy="384"/>
                  <a:chOff x="236" y="768"/>
                  <a:chExt cx="236" cy="384"/>
                </a:xfrm>
              </p:grpSpPr>
              <p:sp>
                <p:nvSpPr>
                  <p:cNvPr id="23806" name="Rectangle 1357"/>
                  <p:cNvSpPr>
                    <a:spLocks noChangeArrowheads="1"/>
                  </p:cNvSpPr>
                  <p:nvPr/>
                </p:nvSpPr>
                <p:spPr bwMode="auto">
                  <a:xfrm>
                    <a:off x="279" y="768"/>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07" name="Rectangle 1358"/>
                  <p:cNvSpPr>
                    <a:spLocks noChangeArrowheads="1"/>
                  </p:cNvSpPr>
                  <p:nvPr/>
                </p:nvSpPr>
                <p:spPr bwMode="auto">
                  <a:xfrm>
                    <a:off x="236"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609" name="Group 1359"/>
              <p:cNvGrpSpPr>
                <a:grpSpLocks/>
              </p:cNvGrpSpPr>
              <p:nvPr/>
            </p:nvGrpSpPr>
            <p:grpSpPr bwMode="auto">
              <a:xfrm>
                <a:off x="472" y="768"/>
                <a:ext cx="236" cy="384"/>
                <a:chOff x="472" y="768"/>
                <a:chExt cx="236" cy="384"/>
              </a:xfrm>
            </p:grpSpPr>
            <p:sp>
              <p:nvSpPr>
                <p:cNvPr id="23800" name="Rectangle 1360"/>
                <p:cNvSpPr>
                  <a:spLocks noChangeArrowheads="1"/>
                </p:cNvSpPr>
                <p:nvPr/>
              </p:nvSpPr>
              <p:spPr bwMode="auto">
                <a:xfrm>
                  <a:off x="472" y="768"/>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801" name="Group 1361"/>
                <p:cNvGrpSpPr>
                  <a:grpSpLocks/>
                </p:cNvGrpSpPr>
                <p:nvPr/>
              </p:nvGrpSpPr>
              <p:grpSpPr bwMode="auto">
                <a:xfrm>
                  <a:off x="472" y="768"/>
                  <a:ext cx="236" cy="384"/>
                  <a:chOff x="472" y="768"/>
                  <a:chExt cx="236" cy="384"/>
                </a:xfrm>
              </p:grpSpPr>
              <p:sp>
                <p:nvSpPr>
                  <p:cNvPr id="23802" name="Rectangle 1362"/>
                  <p:cNvSpPr>
                    <a:spLocks noChangeArrowheads="1"/>
                  </p:cNvSpPr>
                  <p:nvPr/>
                </p:nvSpPr>
                <p:spPr bwMode="auto">
                  <a:xfrm>
                    <a:off x="515" y="768"/>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803" name="Rectangle 1363"/>
                  <p:cNvSpPr>
                    <a:spLocks noChangeArrowheads="1"/>
                  </p:cNvSpPr>
                  <p:nvPr/>
                </p:nvSpPr>
                <p:spPr bwMode="auto">
                  <a:xfrm>
                    <a:off x="472"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610" name="Group 1364"/>
              <p:cNvGrpSpPr>
                <a:grpSpLocks/>
              </p:cNvGrpSpPr>
              <p:nvPr/>
            </p:nvGrpSpPr>
            <p:grpSpPr bwMode="auto">
              <a:xfrm>
                <a:off x="708" y="768"/>
                <a:ext cx="236" cy="384"/>
                <a:chOff x="708" y="768"/>
                <a:chExt cx="236" cy="384"/>
              </a:xfrm>
            </p:grpSpPr>
            <p:sp>
              <p:nvSpPr>
                <p:cNvPr id="23796" name="Rectangle 1365"/>
                <p:cNvSpPr>
                  <a:spLocks noChangeArrowheads="1"/>
                </p:cNvSpPr>
                <p:nvPr/>
              </p:nvSpPr>
              <p:spPr bwMode="auto">
                <a:xfrm>
                  <a:off x="708" y="768"/>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797" name="Group 1366"/>
                <p:cNvGrpSpPr>
                  <a:grpSpLocks/>
                </p:cNvGrpSpPr>
                <p:nvPr/>
              </p:nvGrpSpPr>
              <p:grpSpPr bwMode="auto">
                <a:xfrm>
                  <a:off x="708" y="768"/>
                  <a:ext cx="236" cy="384"/>
                  <a:chOff x="708" y="768"/>
                  <a:chExt cx="236" cy="384"/>
                </a:xfrm>
              </p:grpSpPr>
              <p:sp>
                <p:nvSpPr>
                  <p:cNvPr id="23798" name="Rectangle 1367"/>
                  <p:cNvSpPr>
                    <a:spLocks noChangeArrowheads="1"/>
                  </p:cNvSpPr>
                  <p:nvPr/>
                </p:nvSpPr>
                <p:spPr bwMode="auto">
                  <a:xfrm>
                    <a:off x="751" y="768"/>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99" name="Rectangle 1368"/>
                  <p:cNvSpPr>
                    <a:spLocks noChangeArrowheads="1"/>
                  </p:cNvSpPr>
                  <p:nvPr/>
                </p:nvSpPr>
                <p:spPr bwMode="auto">
                  <a:xfrm>
                    <a:off x="708"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611" name="Group 1369"/>
              <p:cNvGrpSpPr>
                <a:grpSpLocks/>
              </p:cNvGrpSpPr>
              <p:nvPr/>
            </p:nvGrpSpPr>
            <p:grpSpPr bwMode="auto">
              <a:xfrm>
                <a:off x="944" y="768"/>
                <a:ext cx="236" cy="384"/>
                <a:chOff x="944" y="768"/>
                <a:chExt cx="236" cy="384"/>
              </a:xfrm>
            </p:grpSpPr>
            <p:sp>
              <p:nvSpPr>
                <p:cNvPr id="23794" name="Rectangle 1370"/>
                <p:cNvSpPr>
                  <a:spLocks noChangeArrowheads="1"/>
                </p:cNvSpPr>
                <p:nvPr/>
              </p:nvSpPr>
              <p:spPr bwMode="auto">
                <a:xfrm>
                  <a:off x="987"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95" name="Rectangle 1371"/>
                <p:cNvSpPr>
                  <a:spLocks noChangeArrowheads="1"/>
                </p:cNvSpPr>
                <p:nvPr/>
              </p:nvSpPr>
              <p:spPr bwMode="auto">
                <a:xfrm>
                  <a:off x="944"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12" name="Group 1372"/>
              <p:cNvGrpSpPr>
                <a:grpSpLocks/>
              </p:cNvGrpSpPr>
              <p:nvPr/>
            </p:nvGrpSpPr>
            <p:grpSpPr bwMode="auto">
              <a:xfrm>
                <a:off x="1180" y="768"/>
                <a:ext cx="236" cy="384"/>
                <a:chOff x="1180" y="768"/>
                <a:chExt cx="236" cy="384"/>
              </a:xfrm>
            </p:grpSpPr>
            <p:sp>
              <p:nvSpPr>
                <p:cNvPr id="23792" name="Rectangle 1373"/>
                <p:cNvSpPr>
                  <a:spLocks noChangeArrowheads="1"/>
                </p:cNvSpPr>
                <p:nvPr/>
              </p:nvSpPr>
              <p:spPr bwMode="auto">
                <a:xfrm>
                  <a:off x="1223"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93" name="Rectangle 1374"/>
                <p:cNvSpPr>
                  <a:spLocks noChangeArrowheads="1"/>
                </p:cNvSpPr>
                <p:nvPr/>
              </p:nvSpPr>
              <p:spPr bwMode="auto">
                <a:xfrm>
                  <a:off x="1180"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13" name="Group 1375"/>
              <p:cNvGrpSpPr>
                <a:grpSpLocks/>
              </p:cNvGrpSpPr>
              <p:nvPr/>
            </p:nvGrpSpPr>
            <p:grpSpPr bwMode="auto">
              <a:xfrm>
                <a:off x="1416" y="768"/>
                <a:ext cx="236" cy="384"/>
                <a:chOff x="1416" y="768"/>
                <a:chExt cx="236" cy="384"/>
              </a:xfrm>
            </p:grpSpPr>
            <p:sp>
              <p:nvSpPr>
                <p:cNvPr id="23790" name="Rectangle 1376"/>
                <p:cNvSpPr>
                  <a:spLocks noChangeArrowheads="1"/>
                </p:cNvSpPr>
                <p:nvPr/>
              </p:nvSpPr>
              <p:spPr bwMode="auto">
                <a:xfrm>
                  <a:off x="1459"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91" name="Rectangle 1377"/>
                <p:cNvSpPr>
                  <a:spLocks noChangeArrowheads="1"/>
                </p:cNvSpPr>
                <p:nvPr/>
              </p:nvSpPr>
              <p:spPr bwMode="auto">
                <a:xfrm>
                  <a:off x="1416"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14" name="Group 1378"/>
              <p:cNvGrpSpPr>
                <a:grpSpLocks/>
              </p:cNvGrpSpPr>
              <p:nvPr/>
            </p:nvGrpSpPr>
            <p:grpSpPr bwMode="auto">
              <a:xfrm>
                <a:off x="1652" y="768"/>
                <a:ext cx="236" cy="384"/>
                <a:chOff x="1652" y="768"/>
                <a:chExt cx="236" cy="384"/>
              </a:xfrm>
            </p:grpSpPr>
            <p:sp>
              <p:nvSpPr>
                <p:cNvPr id="23788" name="Rectangle 1379"/>
                <p:cNvSpPr>
                  <a:spLocks noChangeArrowheads="1"/>
                </p:cNvSpPr>
                <p:nvPr/>
              </p:nvSpPr>
              <p:spPr bwMode="auto">
                <a:xfrm>
                  <a:off x="1695"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89" name="Rectangle 1380"/>
                <p:cNvSpPr>
                  <a:spLocks noChangeArrowheads="1"/>
                </p:cNvSpPr>
                <p:nvPr/>
              </p:nvSpPr>
              <p:spPr bwMode="auto">
                <a:xfrm>
                  <a:off x="1652"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15" name="Group 1381"/>
              <p:cNvGrpSpPr>
                <a:grpSpLocks/>
              </p:cNvGrpSpPr>
              <p:nvPr/>
            </p:nvGrpSpPr>
            <p:grpSpPr bwMode="auto">
              <a:xfrm>
                <a:off x="1888" y="768"/>
                <a:ext cx="236" cy="384"/>
                <a:chOff x="1888" y="768"/>
                <a:chExt cx="236" cy="384"/>
              </a:xfrm>
            </p:grpSpPr>
            <p:sp>
              <p:nvSpPr>
                <p:cNvPr id="23786" name="Rectangle 1382"/>
                <p:cNvSpPr>
                  <a:spLocks noChangeArrowheads="1"/>
                </p:cNvSpPr>
                <p:nvPr/>
              </p:nvSpPr>
              <p:spPr bwMode="auto">
                <a:xfrm>
                  <a:off x="1931" y="76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87" name="Rectangle 1383"/>
                <p:cNvSpPr>
                  <a:spLocks noChangeArrowheads="1"/>
                </p:cNvSpPr>
                <p:nvPr/>
              </p:nvSpPr>
              <p:spPr bwMode="auto">
                <a:xfrm>
                  <a:off x="1888" y="76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16" name="Group 1384"/>
              <p:cNvGrpSpPr>
                <a:grpSpLocks/>
              </p:cNvGrpSpPr>
              <p:nvPr/>
            </p:nvGrpSpPr>
            <p:grpSpPr bwMode="auto">
              <a:xfrm>
                <a:off x="0" y="1152"/>
                <a:ext cx="236" cy="384"/>
                <a:chOff x="0" y="1152"/>
                <a:chExt cx="236" cy="384"/>
              </a:xfrm>
            </p:grpSpPr>
            <p:sp>
              <p:nvSpPr>
                <p:cNvPr id="23782" name="Rectangle 1385"/>
                <p:cNvSpPr>
                  <a:spLocks noChangeArrowheads="1"/>
                </p:cNvSpPr>
                <p:nvPr/>
              </p:nvSpPr>
              <p:spPr bwMode="auto">
                <a:xfrm>
                  <a:off x="0" y="1152"/>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783" name="Group 1386"/>
                <p:cNvGrpSpPr>
                  <a:grpSpLocks/>
                </p:cNvGrpSpPr>
                <p:nvPr/>
              </p:nvGrpSpPr>
              <p:grpSpPr bwMode="auto">
                <a:xfrm>
                  <a:off x="0" y="1152"/>
                  <a:ext cx="236" cy="384"/>
                  <a:chOff x="0" y="1152"/>
                  <a:chExt cx="236" cy="384"/>
                </a:xfrm>
              </p:grpSpPr>
              <p:sp>
                <p:nvSpPr>
                  <p:cNvPr id="23784" name="Rectangle 1387"/>
                  <p:cNvSpPr>
                    <a:spLocks noChangeArrowheads="1"/>
                  </p:cNvSpPr>
                  <p:nvPr/>
                </p:nvSpPr>
                <p:spPr bwMode="auto">
                  <a:xfrm>
                    <a:off x="43" y="1152"/>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85" name="Rectangle 1388"/>
                  <p:cNvSpPr>
                    <a:spLocks noChangeArrowheads="1"/>
                  </p:cNvSpPr>
                  <p:nvPr/>
                </p:nvSpPr>
                <p:spPr bwMode="auto">
                  <a:xfrm>
                    <a:off x="0"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617" name="Group 1389"/>
              <p:cNvGrpSpPr>
                <a:grpSpLocks/>
              </p:cNvGrpSpPr>
              <p:nvPr/>
            </p:nvGrpSpPr>
            <p:grpSpPr bwMode="auto">
              <a:xfrm>
                <a:off x="236" y="1152"/>
                <a:ext cx="236" cy="384"/>
                <a:chOff x="236" y="1152"/>
                <a:chExt cx="236" cy="384"/>
              </a:xfrm>
            </p:grpSpPr>
            <p:sp>
              <p:nvSpPr>
                <p:cNvPr id="23778" name="Rectangle 1390"/>
                <p:cNvSpPr>
                  <a:spLocks noChangeArrowheads="1"/>
                </p:cNvSpPr>
                <p:nvPr/>
              </p:nvSpPr>
              <p:spPr bwMode="auto">
                <a:xfrm>
                  <a:off x="236" y="1152"/>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779" name="Group 1391"/>
                <p:cNvGrpSpPr>
                  <a:grpSpLocks/>
                </p:cNvGrpSpPr>
                <p:nvPr/>
              </p:nvGrpSpPr>
              <p:grpSpPr bwMode="auto">
                <a:xfrm>
                  <a:off x="236" y="1152"/>
                  <a:ext cx="236" cy="384"/>
                  <a:chOff x="236" y="1152"/>
                  <a:chExt cx="236" cy="384"/>
                </a:xfrm>
              </p:grpSpPr>
              <p:sp>
                <p:nvSpPr>
                  <p:cNvPr id="23780" name="Rectangle 1392"/>
                  <p:cNvSpPr>
                    <a:spLocks noChangeArrowheads="1"/>
                  </p:cNvSpPr>
                  <p:nvPr/>
                </p:nvSpPr>
                <p:spPr bwMode="auto">
                  <a:xfrm>
                    <a:off x="279" y="1152"/>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81" name="Rectangle 1393"/>
                  <p:cNvSpPr>
                    <a:spLocks noChangeArrowheads="1"/>
                  </p:cNvSpPr>
                  <p:nvPr/>
                </p:nvSpPr>
                <p:spPr bwMode="auto">
                  <a:xfrm>
                    <a:off x="236"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618" name="Group 1394"/>
              <p:cNvGrpSpPr>
                <a:grpSpLocks/>
              </p:cNvGrpSpPr>
              <p:nvPr/>
            </p:nvGrpSpPr>
            <p:grpSpPr bwMode="auto">
              <a:xfrm>
                <a:off x="472" y="1152"/>
                <a:ext cx="236" cy="384"/>
                <a:chOff x="472" y="1152"/>
                <a:chExt cx="236" cy="384"/>
              </a:xfrm>
            </p:grpSpPr>
            <p:sp>
              <p:nvSpPr>
                <p:cNvPr id="23774" name="Rectangle 1395"/>
                <p:cNvSpPr>
                  <a:spLocks noChangeArrowheads="1"/>
                </p:cNvSpPr>
                <p:nvPr/>
              </p:nvSpPr>
              <p:spPr bwMode="auto">
                <a:xfrm>
                  <a:off x="472" y="1152"/>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775" name="Group 1396"/>
                <p:cNvGrpSpPr>
                  <a:grpSpLocks/>
                </p:cNvGrpSpPr>
                <p:nvPr/>
              </p:nvGrpSpPr>
              <p:grpSpPr bwMode="auto">
                <a:xfrm>
                  <a:off x="472" y="1152"/>
                  <a:ext cx="236" cy="384"/>
                  <a:chOff x="472" y="1152"/>
                  <a:chExt cx="236" cy="384"/>
                </a:xfrm>
              </p:grpSpPr>
              <p:sp>
                <p:nvSpPr>
                  <p:cNvPr id="23776" name="Rectangle 1397"/>
                  <p:cNvSpPr>
                    <a:spLocks noChangeArrowheads="1"/>
                  </p:cNvSpPr>
                  <p:nvPr/>
                </p:nvSpPr>
                <p:spPr bwMode="auto">
                  <a:xfrm>
                    <a:off x="515" y="1152"/>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77" name="Rectangle 1398"/>
                  <p:cNvSpPr>
                    <a:spLocks noChangeArrowheads="1"/>
                  </p:cNvSpPr>
                  <p:nvPr/>
                </p:nvSpPr>
                <p:spPr bwMode="auto">
                  <a:xfrm>
                    <a:off x="472"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619" name="Group 1399"/>
              <p:cNvGrpSpPr>
                <a:grpSpLocks/>
              </p:cNvGrpSpPr>
              <p:nvPr/>
            </p:nvGrpSpPr>
            <p:grpSpPr bwMode="auto">
              <a:xfrm>
                <a:off x="708" y="1152"/>
                <a:ext cx="236" cy="384"/>
                <a:chOff x="708" y="1152"/>
                <a:chExt cx="236" cy="384"/>
              </a:xfrm>
            </p:grpSpPr>
            <p:sp>
              <p:nvSpPr>
                <p:cNvPr id="23770" name="Rectangle 1400"/>
                <p:cNvSpPr>
                  <a:spLocks noChangeArrowheads="1"/>
                </p:cNvSpPr>
                <p:nvPr/>
              </p:nvSpPr>
              <p:spPr bwMode="auto">
                <a:xfrm>
                  <a:off x="708" y="1152"/>
                  <a:ext cx="236"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3771" name="Group 1401"/>
                <p:cNvGrpSpPr>
                  <a:grpSpLocks/>
                </p:cNvGrpSpPr>
                <p:nvPr/>
              </p:nvGrpSpPr>
              <p:grpSpPr bwMode="auto">
                <a:xfrm>
                  <a:off x="708" y="1152"/>
                  <a:ext cx="236" cy="384"/>
                  <a:chOff x="708" y="1152"/>
                  <a:chExt cx="236" cy="384"/>
                </a:xfrm>
              </p:grpSpPr>
              <p:sp>
                <p:nvSpPr>
                  <p:cNvPr id="23772" name="Rectangle 1402"/>
                  <p:cNvSpPr>
                    <a:spLocks noChangeArrowheads="1"/>
                  </p:cNvSpPr>
                  <p:nvPr/>
                </p:nvSpPr>
                <p:spPr bwMode="auto">
                  <a:xfrm>
                    <a:off x="751" y="1152"/>
                    <a:ext cx="150" cy="384"/>
                  </a:xfrm>
                  <a:prstGeom prst="rect">
                    <a:avLst/>
                  </a:prstGeom>
                  <a:solidFill>
                    <a:srgbClr val="FF00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73" name="Rectangle 1403"/>
                  <p:cNvSpPr>
                    <a:spLocks noChangeArrowheads="1"/>
                  </p:cNvSpPr>
                  <p:nvPr/>
                </p:nvSpPr>
                <p:spPr bwMode="auto">
                  <a:xfrm>
                    <a:off x="708"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3620" name="Group 1404"/>
              <p:cNvGrpSpPr>
                <a:grpSpLocks/>
              </p:cNvGrpSpPr>
              <p:nvPr/>
            </p:nvGrpSpPr>
            <p:grpSpPr bwMode="auto">
              <a:xfrm>
                <a:off x="944" y="1152"/>
                <a:ext cx="236" cy="384"/>
                <a:chOff x="944" y="1152"/>
                <a:chExt cx="236" cy="384"/>
              </a:xfrm>
            </p:grpSpPr>
            <p:sp>
              <p:nvSpPr>
                <p:cNvPr id="23768" name="Rectangle 1405"/>
                <p:cNvSpPr>
                  <a:spLocks noChangeArrowheads="1"/>
                </p:cNvSpPr>
                <p:nvPr/>
              </p:nvSpPr>
              <p:spPr bwMode="auto">
                <a:xfrm>
                  <a:off x="987"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69" name="Rectangle 1406"/>
                <p:cNvSpPr>
                  <a:spLocks noChangeArrowheads="1"/>
                </p:cNvSpPr>
                <p:nvPr/>
              </p:nvSpPr>
              <p:spPr bwMode="auto">
                <a:xfrm>
                  <a:off x="944"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21" name="Group 1407"/>
              <p:cNvGrpSpPr>
                <a:grpSpLocks/>
              </p:cNvGrpSpPr>
              <p:nvPr/>
            </p:nvGrpSpPr>
            <p:grpSpPr bwMode="auto">
              <a:xfrm>
                <a:off x="1180" y="1152"/>
                <a:ext cx="236" cy="384"/>
                <a:chOff x="1180" y="1152"/>
                <a:chExt cx="236" cy="384"/>
              </a:xfrm>
            </p:grpSpPr>
            <p:sp>
              <p:nvSpPr>
                <p:cNvPr id="23766" name="Rectangle 1408"/>
                <p:cNvSpPr>
                  <a:spLocks noChangeArrowheads="1"/>
                </p:cNvSpPr>
                <p:nvPr/>
              </p:nvSpPr>
              <p:spPr bwMode="auto">
                <a:xfrm>
                  <a:off x="1223"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67" name="Rectangle 1409"/>
                <p:cNvSpPr>
                  <a:spLocks noChangeArrowheads="1"/>
                </p:cNvSpPr>
                <p:nvPr/>
              </p:nvSpPr>
              <p:spPr bwMode="auto">
                <a:xfrm>
                  <a:off x="1180"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22" name="Group 1410"/>
              <p:cNvGrpSpPr>
                <a:grpSpLocks/>
              </p:cNvGrpSpPr>
              <p:nvPr/>
            </p:nvGrpSpPr>
            <p:grpSpPr bwMode="auto">
              <a:xfrm>
                <a:off x="1416" y="1152"/>
                <a:ext cx="236" cy="384"/>
                <a:chOff x="1416" y="1152"/>
                <a:chExt cx="236" cy="384"/>
              </a:xfrm>
            </p:grpSpPr>
            <p:sp>
              <p:nvSpPr>
                <p:cNvPr id="23764" name="Rectangle 1411"/>
                <p:cNvSpPr>
                  <a:spLocks noChangeArrowheads="1"/>
                </p:cNvSpPr>
                <p:nvPr/>
              </p:nvSpPr>
              <p:spPr bwMode="auto">
                <a:xfrm>
                  <a:off x="1459"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65" name="Rectangle 1412"/>
                <p:cNvSpPr>
                  <a:spLocks noChangeArrowheads="1"/>
                </p:cNvSpPr>
                <p:nvPr/>
              </p:nvSpPr>
              <p:spPr bwMode="auto">
                <a:xfrm>
                  <a:off x="1416"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23" name="Group 1413"/>
              <p:cNvGrpSpPr>
                <a:grpSpLocks/>
              </p:cNvGrpSpPr>
              <p:nvPr/>
            </p:nvGrpSpPr>
            <p:grpSpPr bwMode="auto">
              <a:xfrm>
                <a:off x="1652" y="1152"/>
                <a:ext cx="236" cy="384"/>
                <a:chOff x="1652" y="1152"/>
                <a:chExt cx="236" cy="384"/>
              </a:xfrm>
            </p:grpSpPr>
            <p:sp>
              <p:nvSpPr>
                <p:cNvPr id="23762" name="Rectangle 1414"/>
                <p:cNvSpPr>
                  <a:spLocks noChangeArrowheads="1"/>
                </p:cNvSpPr>
                <p:nvPr/>
              </p:nvSpPr>
              <p:spPr bwMode="auto">
                <a:xfrm>
                  <a:off x="1695"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63" name="Rectangle 1415"/>
                <p:cNvSpPr>
                  <a:spLocks noChangeArrowheads="1"/>
                </p:cNvSpPr>
                <p:nvPr/>
              </p:nvSpPr>
              <p:spPr bwMode="auto">
                <a:xfrm>
                  <a:off x="1652"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24" name="Group 1416"/>
              <p:cNvGrpSpPr>
                <a:grpSpLocks/>
              </p:cNvGrpSpPr>
              <p:nvPr/>
            </p:nvGrpSpPr>
            <p:grpSpPr bwMode="auto">
              <a:xfrm>
                <a:off x="1888" y="1152"/>
                <a:ext cx="236" cy="384"/>
                <a:chOff x="1888" y="1152"/>
                <a:chExt cx="236" cy="384"/>
              </a:xfrm>
            </p:grpSpPr>
            <p:sp>
              <p:nvSpPr>
                <p:cNvPr id="23760" name="Rectangle 1417"/>
                <p:cNvSpPr>
                  <a:spLocks noChangeArrowheads="1"/>
                </p:cNvSpPr>
                <p:nvPr/>
              </p:nvSpPr>
              <p:spPr bwMode="auto">
                <a:xfrm>
                  <a:off x="1931" y="115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61" name="Rectangle 1418"/>
                <p:cNvSpPr>
                  <a:spLocks noChangeArrowheads="1"/>
                </p:cNvSpPr>
                <p:nvPr/>
              </p:nvSpPr>
              <p:spPr bwMode="auto">
                <a:xfrm>
                  <a:off x="1888" y="115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25" name="Group 1419"/>
              <p:cNvGrpSpPr>
                <a:grpSpLocks/>
              </p:cNvGrpSpPr>
              <p:nvPr/>
            </p:nvGrpSpPr>
            <p:grpSpPr bwMode="auto">
              <a:xfrm>
                <a:off x="0" y="1536"/>
                <a:ext cx="236" cy="384"/>
                <a:chOff x="0" y="1536"/>
                <a:chExt cx="236" cy="384"/>
              </a:xfrm>
            </p:grpSpPr>
            <p:sp>
              <p:nvSpPr>
                <p:cNvPr id="23758" name="Rectangle 1420"/>
                <p:cNvSpPr>
                  <a:spLocks noChangeArrowheads="1"/>
                </p:cNvSpPr>
                <p:nvPr/>
              </p:nvSpPr>
              <p:spPr bwMode="auto">
                <a:xfrm>
                  <a:off x="43"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59" name="Rectangle 1421"/>
                <p:cNvSpPr>
                  <a:spLocks noChangeArrowheads="1"/>
                </p:cNvSpPr>
                <p:nvPr/>
              </p:nvSpPr>
              <p:spPr bwMode="auto">
                <a:xfrm>
                  <a:off x="0"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26" name="Group 1422"/>
              <p:cNvGrpSpPr>
                <a:grpSpLocks/>
              </p:cNvGrpSpPr>
              <p:nvPr/>
            </p:nvGrpSpPr>
            <p:grpSpPr bwMode="auto">
              <a:xfrm>
                <a:off x="236" y="1536"/>
                <a:ext cx="236" cy="384"/>
                <a:chOff x="236" y="1536"/>
                <a:chExt cx="236" cy="384"/>
              </a:xfrm>
            </p:grpSpPr>
            <p:sp>
              <p:nvSpPr>
                <p:cNvPr id="23756" name="Rectangle 1423"/>
                <p:cNvSpPr>
                  <a:spLocks noChangeArrowheads="1"/>
                </p:cNvSpPr>
                <p:nvPr/>
              </p:nvSpPr>
              <p:spPr bwMode="auto">
                <a:xfrm>
                  <a:off x="279"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57" name="Rectangle 1424"/>
                <p:cNvSpPr>
                  <a:spLocks noChangeArrowheads="1"/>
                </p:cNvSpPr>
                <p:nvPr/>
              </p:nvSpPr>
              <p:spPr bwMode="auto">
                <a:xfrm>
                  <a:off x="236"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27" name="Group 1425"/>
              <p:cNvGrpSpPr>
                <a:grpSpLocks/>
              </p:cNvGrpSpPr>
              <p:nvPr/>
            </p:nvGrpSpPr>
            <p:grpSpPr bwMode="auto">
              <a:xfrm>
                <a:off x="472" y="1536"/>
                <a:ext cx="236" cy="384"/>
                <a:chOff x="472" y="1536"/>
                <a:chExt cx="236" cy="384"/>
              </a:xfrm>
            </p:grpSpPr>
            <p:sp>
              <p:nvSpPr>
                <p:cNvPr id="23754" name="Rectangle 1426"/>
                <p:cNvSpPr>
                  <a:spLocks noChangeArrowheads="1"/>
                </p:cNvSpPr>
                <p:nvPr/>
              </p:nvSpPr>
              <p:spPr bwMode="auto">
                <a:xfrm>
                  <a:off x="515"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55" name="Rectangle 1427"/>
                <p:cNvSpPr>
                  <a:spLocks noChangeArrowheads="1"/>
                </p:cNvSpPr>
                <p:nvPr/>
              </p:nvSpPr>
              <p:spPr bwMode="auto">
                <a:xfrm>
                  <a:off x="472"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28" name="Group 1428"/>
              <p:cNvGrpSpPr>
                <a:grpSpLocks/>
              </p:cNvGrpSpPr>
              <p:nvPr/>
            </p:nvGrpSpPr>
            <p:grpSpPr bwMode="auto">
              <a:xfrm>
                <a:off x="708" y="1536"/>
                <a:ext cx="236" cy="384"/>
                <a:chOff x="708" y="1536"/>
                <a:chExt cx="236" cy="384"/>
              </a:xfrm>
            </p:grpSpPr>
            <p:sp>
              <p:nvSpPr>
                <p:cNvPr id="23752" name="Rectangle 1429"/>
                <p:cNvSpPr>
                  <a:spLocks noChangeArrowheads="1"/>
                </p:cNvSpPr>
                <p:nvPr/>
              </p:nvSpPr>
              <p:spPr bwMode="auto">
                <a:xfrm>
                  <a:off x="751"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53" name="Rectangle 1430"/>
                <p:cNvSpPr>
                  <a:spLocks noChangeArrowheads="1"/>
                </p:cNvSpPr>
                <p:nvPr/>
              </p:nvSpPr>
              <p:spPr bwMode="auto">
                <a:xfrm>
                  <a:off x="708"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29" name="Group 1431"/>
              <p:cNvGrpSpPr>
                <a:grpSpLocks/>
              </p:cNvGrpSpPr>
              <p:nvPr/>
            </p:nvGrpSpPr>
            <p:grpSpPr bwMode="auto">
              <a:xfrm>
                <a:off x="944" y="1536"/>
                <a:ext cx="236" cy="384"/>
                <a:chOff x="944" y="1536"/>
                <a:chExt cx="236" cy="384"/>
              </a:xfrm>
            </p:grpSpPr>
            <p:sp>
              <p:nvSpPr>
                <p:cNvPr id="23750" name="Rectangle 1432"/>
                <p:cNvSpPr>
                  <a:spLocks noChangeArrowheads="1"/>
                </p:cNvSpPr>
                <p:nvPr/>
              </p:nvSpPr>
              <p:spPr bwMode="auto">
                <a:xfrm>
                  <a:off x="987"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51" name="Rectangle 1433"/>
                <p:cNvSpPr>
                  <a:spLocks noChangeArrowheads="1"/>
                </p:cNvSpPr>
                <p:nvPr/>
              </p:nvSpPr>
              <p:spPr bwMode="auto">
                <a:xfrm>
                  <a:off x="944"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30" name="Group 1434"/>
              <p:cNvGrpSpPr>
                <a:grpSpLocks/>
              </p:cNvGrpSpPr>
              <p:nvPr/>
            </p:nvGrpSpPr>
            <p:grpSpPr bwMode="auto">
              <a:xfrm>
                <a:off x="1180" y="1536"/>
                <a:ext cx="236" cy="384"/>
                <a:chOff x="1180" y="1536"/>
                <a:chExt cx="236" cy="384"/>
              </a:xfrm>
            </p:grpSpPr>
            <p:sp>
              <p:nvSpPr>
                <p:cNvPr id="23748" name="Rectangle 1435"/>
                <p:cNvSpPr>
                  <a:spLocks noChangeArrowheads="1"/>
                </p:cNvSpPr>
                <p:nvPr/>
              </p:nvSpPr>
              <p:spPr bwMode="auto">
                <a:xfrm>
                  <a:off x="1223"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49" name="Rectangle 1436"/>
                <p:cNvSpPr>
                  <a:spLocks noChangeArrowheads="1"/>
                </p:cNvSpPr>
                <p:nvPr/>
              </p:nvSpPr>
              <p:spPr bwMode="auto">
                <a:xfrm>
                  <a:off x="1180"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31" name="Group 1437"/>
              <p:cNvGrpSpPr>
                <a:grpSpLocks/>
              </p:cNvGrpSpPr>
              <p:nvPr/>
            </p:nvGrpSpPr>
            <p:grpSpPr bwMode="auto">
              <a:xfrm>
                <a:off x="1416" y="1536"/>
                <a:ext cx="236" cy="384"/>
                <a:chOff x="1416" y="1536"/>
                <a:chExt cx="236" cy="384"/>
              </a:xfrm>
            </p:grpSpPr>
            <p:sp>
              <p:nvSpPr>
                <p:cNvPr id="23746" name="Rectangle 1438"/>
                <p:cNvSpPr>
                  <a:spLocks noChangeArrowheads="1"/>
                </p:cNvSpPr>
                <p:nvPr/>
              </p:nvSpPr>
              <p:spPr bwMode="auto">
                <a:xfrm>
                  <a:off x="1459"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47" name="Rectangle 1439"/>
                <p:cNvSpPr>
                  <a:spLocks noChangeArrowheads="1"/>
                </p:cNvSpPr>
                <p:nvPr/>
              </p:nvSpPr>
              <p:spPr bwMode="auto">
                <a:xfrm>
                  <a:off x="1416"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32" name="Group 1440"/>
              <p:cNvGrpSpPr>
                <a:grpSpLocks/>
              </p:cNvGrpSpPr>
              <p:nvPr/>
            </p:nvGrpSpPr>
            <p:grpSpPr bwMode="auto">
              <a:xfrm>
                <a:off x="1652" y="1536"/>
                <a:ext cx="236" cy="384"/>
                <a:chOff x="1652" y="1536"/>
                <a:chExt cx="236" cy="384"/>
              </a:xfrm>
            </p:grpSpPr>
            <p:sp>
              <p:nvSpPr>
                <p:cNvPr id="23744" name="Rectangle 1441"/>
                <p:cNvSpPr>
                  <a:spLocks noChangeArrowheads="1"/>
                </p:cNvSpPr>
                <p:nvPr/>
              </p:nvSpPr>
              <p:spPr bwMode="auto">
                <a:xfrm>
                  <a:off x="1695"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45" name="Rectangle 1442"/>
                <p:cNvSpPr>
                  <a:spLocks noChangeArrowheads="1"/>
                </p:cNvSpPr>
                <p:nvPr/>
              </p:nvSpPr>
              <p:spPr bwMode="auto">
                <a:xfrm>
                  <a:off x="1652"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33" name="Group 1443"/>
              <p:cNvGrpSpPr>
                <a:grpSpLocks/>
              </p:cNvGrpSpPr>
              <p:nvPr/>
            </p:nvGrpSpPr>
            <p:grpSpPr bwMode="auto">
              <a:xfrm>
                <a:off x="1888" y="1536"/>
                <a:ext cx="236" cy="384"/>
                <a:chOff x="1888" y="1536"/>
                <a:chExt cx="236" cy="384"/>
              </a:xfrm>
            </p:grpSpPr>
            <p:sp>
              <p:nvSpPr>
                <p:cNvPr id="23742" name="Rectangle 1444"/>
                <p:cNvSpPr>
                  <a:spLocks noChangeArrowheads="1"/>
                </p:cNvSpPr>
                <p:nvPr/>
              </p:nvSpPr>
              <p:spPr bwMode="auto">
                <a:xfrm>
                  <a:off x="1931" y="1536"/>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43" name="Rectangle 1445"/>
                <p:cNvSpPr>
                  <a:spLocks noChangeArrowheads="1"/>
                </p:cNvSpPr>
                <p:nvPr/>
              </p:nvSpPr>
              <p:spPr bwMode="auto">
                <a:xfrm>
                  <a:off x="1888" y="1536"/>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34" name="Group 1446"/>
              <p:cNvGrpSpPr>
                <a:grpSpLocks/>
              </p:cNvGrpSpPr>
              <p:nvPr/>
            </p:nvGrpSpPr>
            <p:grpSpPr bwMode="auto">
              <a:xfrm>
                <a:off x="0" y="1920"/>
                <a:ext cx="236" cy="384"/>
                <a:chOff x="0" y="1920"/>
                <a:chExt cx="236" cy="384"/>
              </a:xfrm>
            </p:grpSpPr>
            <p:sp>
              <p:nvSpPr>
                <p:cNvPr id="23740" name="Rectangle 1447"/>
                <p:cNvSpPr>
                  <a:spLocks noChangeArrowheads="1"/>
                </p:cNvSpPr>
                <p:nvPr/>
              </p:nvSpPr>
              <p:spPr bwMode="auto">
                <a:xfrm>
                  <a:off x="43"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41" name="Rectangle 1448"/>
                <p:cNvSpPr>
                  <a:spLocks noChangeArrowheads="1"/>
                </p:cNvSpPr>
                <p:nvPr/>
              </p:nvSpPr>
              <p:spPr bwMode="auto">
                <a:xfrm>
                  <a:off x="0"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35" name="Group 1449"/>
              <p:cNvGrpSpPr>
                <a:grpSpLocks/>
              </p:cNvGrpSpPr>
              <p:nvPr/>
            </p:nvGrpSpPr>
            <p:grpSpPr bwMode="auto">
              <a:xfrm>
                <a:off x="236" y="1920"/>
                <a:ext cx="236" cy="384"/>
                <a:chOff x="236" y="1920"/>
                <a:chExt cx="236" cy="384"/>
              </a:xfrm>
            </p:grpSpPr>
            <p:sp>
              <p:nvSpPr>
                <p:cNvPr id="23738" name="Rectangle 1450"/>
                <p:cNvSpPr>
                  <a:spLocks noChangeArrowheads="1"/>
                </p:cNvSpPr>
                <p:nvPr/>
              </p:nvSpPr>
              <p:spPr bwMode="auto">
                <a:xfrm>
                  <a:off x="279"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39" name="Rectangle 1451"/>
                <p:cNvSpPr>
                  <a:spLocks noChangeArrowheads="1"/>
                </p:cNvSpPr>
                <p:nvPr/>
              </p:nvSpPr>
              <p:spPr bwMode="auto">
                <a:xfrm>
                  <a:off x="236"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36" name="Group 1452"/>
              <p:cNvGrpSpPr>
                <a:grpSpLocks/>
              </p:cNvGrpSpPr>
              <p:nvPr/>
            </p:nvGrpSpPr>
            <p:grpSpPr bwMode="auto">
              <a:xfrm>
                <a:off x="472" y="1920"/>
                <a:ext cx="236" cy="384"/>
                <a:chOff x="472" y="1920"/>
                <a:chExt cx="236" cy="384"/>
              </a:xfrm>
            </p:grpSpPr>
            <p:sp>
              <p:nvSpPr>
                <p:cNvPr id="23736" name="Rectangle 1453"/>
                <p:cNvSpPr>
                  <a:spLocks noChangeArrowheads="1"/>
                </p:cNvSpPr>
                <p:nvPr/>
              </p:nvSpPr>
              <p:spPr bwMode="auto">
                <a:xfrm>
                  <a:off x="515"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37" name="Rectangle 1454"/>
                <p:cNvSpPr>
                  <a:spLocks noChangeArrowheads="1"/>
                </p:cNvSpPr>
                <p:nvPr/>
              </p:nvSpPr>
              <p:spPr bwMode="auto">
                <a:xfrm>
                  <a:off x="472"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37" name="Group 1455"/>
              <p:cNvGrpSpPr>
                <a:grpSpLocks/>
              </p:cNvGrpSpPr>
              <p:nvPr/>
            </p:nvGrpSpPr>
            <p:grpSpPr bwMode="auto">
              <a:xfrm>
                <a:off x="708" y="1920"/>
                <a:ext cx="236" cy="384"/>
                <a:chOff x="708" y="1920"/>
                <a:chExt cx="236" cy="384"/>
              </a:xfrm>
            </p:grpSpPr>
            <p:sp>
              <p:nvSpPr>
                <p:cNvPr id="23734" name="Rectangle 1456"/>
                <p:cNvSpPr>
                  <a:spLocks noChangeArrowheads="1"/>
                </p:cNvSpPr>
                <p:nvPr/>
              </p:nvSpPr>
              <p:spPr bwMode="auto">
                <a:xfrm>
                  <a:off x="751"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35" name="Rectangle 1457"/>
                <p:cNvSpPr>
                  <a:spLocks noChangeArrowheads="1"/>
                </p:cNvSpPr>
                <p:nvPr/>
              </p:nvSpPr>
              <p:spPr bwMode="auto">
                <a:xfrm>
                  <a:off x="708"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38" name="Group 1458"/>
              <p:cNvGrpSpPr>
                <a:grpSpLocks/>
              </p:cNvGrpSpPr>
              <p:nvPr/>
            </p:nvGrpSpPr>
            <p:grpSpPr bwMode="auto">
              <a:xfrm>
                <a:off x="944" y="1920"/>
                <a:ext cx="236" cy="384"/>
                <a:chOff x="944" y="1920"/>
                <a:chExt cx="236" cy="384"/>
              </a:xfrm>
            </p:grpSpPr>
            <p:sp>
              <p:nvSpPr>
                <p:cNvPr id="23732" name="Rectangle 1459"/>
                <p:cNvSpPr>
                  <a:spLocks noChangeArrowheads="1"/>
                </p:cNvSpPr>
                <p:nvPr/>
              </p:nvSpPr>
              <p:spPr bwMode="auto">
                <a:xfrm>
                  <a:off x="987"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33" name="Rectangle 1460"/>
                <p:cNvSpPr>
                  <a:spLocks noChangeArrowheads="1"/>
                </p:cNvSpPr>
                <p:nvPr/>
              </p:nvSpPr>
              <p:spPr bwMode="auto">
                <a:xfrm>
                  <a:off x="944"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39" name="Group 1461"/>
              <p:cNvGrpSpPr>
                <a:grpSpLocks/>
              </p:cNvGrpSpPr>
              <p:nvPr/>
            </p:nvGrpSpPr>
            <p:grpSpPr bwMode="auto">
              <a:xfrm>
                <a:off x="1180" y="1920"/>
                <a:ext cx="236" cy="384"/>
                <a:chOff x="1180" y="1920"/>
                <a:chExt cx="236" cy="384"/>
              </a:xfrm>
            </p:grpSpPr>
            <p:sp>
              <p:nvSpPr>
                <p:cNvPr id="23730" name="Rectangle 1462"/>
                <p:cNvSpPr>
                  <a:spLocks noChangeArrowheads="1"/>
                </p:cNvSpPr>
                <p:nvPr/>
              </p:nvSpPr>
              <p:spPr bwMode="auto">
                <a:xfrm>
                  <a:off x="1223"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31" name="Rectangle 1463"/>
                <p:cNvSpPr>
                  <a:spLocks noChangeArrowheads="1"/>
                </p:cNvSpPr>
                <p:nvPr/>
              </p:nvSpPr>
              <p:spPr bwMode="auto">
                <a:xfrm>
                  <a:off x="1180"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40" name="Group 1464"/>
              <p:cNvGrpSpPr>
                <a:grpSpLocks/>
              </p:cNvGrpSpPr>
              <p:nvPr/>
            </p:nvGrpSpPr>
            <p:grpSpPr bwMode="auto">
              <a:xfrm>
                <a:off x="1416" y="1920"/>
                <a:ext cx="236" cy="384"/>
                <a:chOff x="1416" y="1920"/>
                <a:chExt cx="236" cy="384"/>
              </a:xfrm>
            </p:grpSpPr>
            <p:sp>
              <p:nvSpPr>
                <p:cNvPr id="23728" name="Rectangle 1465"/>
                <p:cNvSpPr>
                  <a:spLocks noChangeArrowheads="1"/>
                </p:cNvSpPr>
                <p:nvPr/>
              </p:nvSpPr>
              <p:spPr bwMode="auto">
                <a:xfrm>
                  <a:off x="1459"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29" name="Rectangle 1466"/>
                <p:cNvSpPr>
                  <a:spLocks noChangeArrowheads="1"/>
                </p:cNvSpPr>
                <p:nvPr/>
              </p:nvSpPr>
              <p:spPr bwMode="auto">
                <a:xfrm>
                  <a:off x="1416"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41" name="Group 1467"/>
              <p:cNvGrpSpPr>
                <a:grpSpLocks/>
              </p:cNvGrpSpPr>
              <p:nvPr/>
            </p:nvGrpSpPr>
            <p:grpSpPr bwMode="auto">
              <a:xfrm>
                <a:off x="1652" y="1920"/>
                <a:ext cx="236" cy="384"/>
                <a:chOff x="1652" y="1920"/>
                <a:chExt cx="236" cy="384"/>
              </a:xfrm>
            </p:grpSpPr>
            <p:sp>
              <p:nvSpPr>
                <p:cNvPr id="23726" name="Rectangle 1468"/>
                <p:cNvSpPr>
                  <a:spLocks noChangeArrowheads="1"/>
                </p:cNvSpPr>
                <p:nvPr/>
              </p:nvSpPr>
              <p:spPr bwMode="auto">
                <a:xfrm>
                  <a:off x="1695"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27" name="Rectangle 1469"/>
                <p:cNvSpPr>
                  <a:spLocks noChangeArrowheads="1"/>
                </p:cNvSpPr>
                <p:nvPr/>
              </p:nvSpPr>
              <p:spPr bwMode="auto">
                <a:xfrm>
                  <a:off x="1652"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42" name="Group 1470"/>
              <p:cNvGrpSpPr>
                <a:grpSpLocks/>
              </p:cNvGrpSpPr>
              <p:nvPr/>
            </p:nvGrpSpPr>
            <p:grpSpPr bwMode="auto">
              <a:xfrm>
                <a:off x="1888" y="1920"/>
                <a:ext cx="236" cy="384"/>
                <a:chOff x="1888" y="1920"/>
                <a:chExt cx="236" cy="384"/>
              </a:xfrm>
            </p:grpSpPr>
            <p:sp>
              <p:nvSpPr>
                <p:cNvPr id="23724" name="Rectangle 1471"/>
                <p:cNvSpPr>
                  <a:spLocks noChangeArrowheads="1"/>
                </p:cNvSpPr>
                <p:nvPr/>
              </p:nvSpPr>
              <p:spPr bwMode="auto">
                <a:xfrm>
                  <a:off x="1931" y="1920"/>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25" name="Rectangle 1472"/>
                <p:cNvSpPr>
                  <a:spLocks noChangeArrowheads="1"/>
                </p:cNvSpPr>
                <p:nvPr/>
              </p:nvSpPr>
              <p:spPr bwMode="auto">
                <a:xfrm>
                  <a:off x="1888" y="1920"/>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43" name="Group 1473"/>
              <p:cNvGrpSpPr>
                <a:grpSpLocks/>
              </p:cNvGrpSpPr>
              <p:nvPr/>
            </p:nvGrpSpPr>
            <p:grpSpPr bwMode="auto">
              <a:xfrm>
                <a:off x="0" y="2304"/>
                <a:ext cx="236" cy="384"/>
                <a:chOff x="0" y="2304"/>
                <a:chExt cx="236" cy="384"/>
              </a:xfrm>
            </p:grpSpPr>
            <p:sp>
              <p:nvSpPr>
                <p:cNvPr id="23722" name="Rectangle 1474"/>
                <p:cNvSpPr>
                  <a:spLocks noChangeArrowheads="1"/>
                </p:cNvSpPr>
                <p:nvPr/>
              </p:nvSpPr>
              <p:spPr bwMode="auto">
                <a:xfrm>
                  <a:off x="43"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23" name="Rectangle 1475"/>
                <p:cNvSpPr>
                  <a:spLocks noChangeArrowheads="1"/>
                </p:cNvSpPr>
                <p:nvPr/>
              </p:nvSpPr>
              <p:spPr bwMode="auto">
                <a:xfrm>
                  <a:off x="0"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44" name="Group 1476"/>
              <p:cNvGrpSpPr>
                <a:grpSpLocks/>
              </p:cNvGrpSpPr>
              <p:nvPr/>
            </p:nvGrpSpPr>
            <p:grpSpPr bwMode="auto">
              <a:xfrm>
                <a:off x="236" y="2304"/>
                <a:ext cx="236" cy="384"/>
                <a:chOff x="236" y="2304"/>
                <a:chExt cx="236" cy="384"/>
              </a:xfrm>
            </p:grpSpPr>
            <p:sp>
              <p:nvSpPr>
                <p:cNvPr id="23720" name="Rectangle 1477"/>
                <p:cNvSpPr>
                  <a:spLocks noChangeArrowheads="1"/>
                </p:cNvSpPr>
                <p:nvPr/>
              </p:nvSpPr>
              <p:spPr bwMode="auto">
                <a:xfrm>
                  <a:off x="279"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21" name="Rectangle 1478"/>
                <p:cNvSpPr>
                  <a:spLocks noChangeArrowheads="1"/>
                </p:cNvSpPr>
                <p:nvPr/>
              </p:nvSpPr>
              <p:spPr bwMode="auto">
                <a:xfrm>
                  <a:off x="236"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45" name="Group 1479"/>
              <p:cNvGrpSpPr>
                <a:grpSpLocks/>
              </p:cNvGrpSpPr>
              <p:nvPr/>
            </p:nvGrpSpPr>
            <p:grpSpPr bwMode="auto">
              <a:xfrm>
                <a:off x="472" y="2304"/>
                <a:ext cx="236" cy="384"/>
                <a:chOff x="472" y="2304"/>
                <a:chExt cx="236" cy="384"/>
              </a:xfrm>
            </p:grpSpPr>
            <p:sp>
              <p:nvSpPr>
                <p:cNvPr id="23718" name="Rectangle 1480"/>
                <p:cNvSpPr>
                  <a:spLocks noChangeArrowheads="1"/>
                </p:cNvSpPr>
                <p:nvPr/>
              </p:nvSpPr>
              <p:spPr bwMode="auto">
                <a:xfrm>
                  <a:off x="515"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19" name="Rectangle 1481"/>
                <p:cNvSpPr>
                  <a:spLocks noChangeArrowheads="1"/>
                </p:cNvSpPr>
                <p:nvPr/>
              </p:nvSpPr>
              <p:spPr bwMode="auto">
                <a:xfrm>
                  <a:off x="472"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46" name="Group 1482"/>
              <p:cNvGrpSpPr>
                <a:grpSpLocks/>
              </p:cNvGrpSpPr>
              <p:nvPr/>
            </p:nvGrpSpPr>
            <p:grpSpPr bwMode="auto">
              <a:xfrm>
                <a:off x="708" y="2304"/>
                <a:ext cx="236" cy="384"/>
                <a:chOff x="708" y="2304"/>
                <a:chExt cx="236" cy="384"/>
              </a:xfrm>
            </p:grpSpPr>
            <p:sp>
              <p:nvSpPr>
                <p:cNvPr id="23716" name="Rectangle 1483"/>
                <p:cNvSpPr>
                  <a:spLocks noChangeArrowheads="1"/>
                </p:cNvSpPr>
                <p:nvPr/>
              </p:nvSpPr>
              <p:spPr bwMode="auto">
                <a:xfrm>
                  <a:off x="751"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17" name="Rectangle 1484"/>
                <p:cNvSpPr>
                  <a:spLocks noChangeArrowheads="1"/>
                </p:cNvSpPr>
                <p:nvPr/>
              </p:nvSpPr>
              <p:spPr bwMode="auto">
                <a:xfrm>
                  <a:off x="708"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47" name="Group 1485"/>
              <p:cNvGrpSpPr>
                <a:grpSpLocks/>
              </p:cNvGrpSpPr>
              <p:nvPr/>
            </p:nvGrpSpPr>
            <p:grpSpPr bwMode="auto">
              <a:xfrm>
                <a:off x="944" y="2304"/>
                <a:ext cx="236" cy="384"/>
                <a:chOff x="944" y="2304"/>
                <a:chExt cx="236" cy="384"/>
              </a:xfrm>
            </p:grpSpPr>
            <p:sp>
              <p:nvSpPr>
                <p:cNvPr id="23714" name="Rectangle 1486"/>
                <p:cNvSpPr>
                  <a:spLocks noChangeArrowheads="1"/>
                </p:cNvSpPr>
                <p:nvPr/>
              </p:nvSpPr>
              <p:spPr bwMode="auto">
                <a:xfrm>
                  <a:off x="987"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15" name="Rectangle 1487"/>
                <p:cNvSpPr>
                  <a:spLocks noChangeArrowheads="1"/>
                </p:cNvSpPr>
                <p:nvPr/>
              </p:nvSpPr>
              <p:spPr bwMode="auto">
                <a:xfrm>
                  <a:off x="944"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48" name="Group 1488"/>
              <p:cNvGrpSpPr>
                <a:grpSpLocks/>
              </p:cNvGrpSpPr>
              <p:nvPr/>
            </p:nvGrpSpPr>
            <p:grpSpPr bwMode="auto">
              <a:xfrm>
                <a:off x="1180" y="2304"/>
                <a:ext cx="236" cy="384"/>
                <a:chOff x="1180" y="2304"/>
                <a:chExt cx="236" cy="384"/>
              </a:xfrm>
            </p:grpSpPr>
            <p:sp>
              <p:nvSpPr>
                <p:cNvPr id="23712" name="Rectangle 1489"/>
                <p:cNvSpPr>
                  <a:spLocks noChangeArrowheads="1"/>
                </p:cNvSpPr>
                <p:nvPr/>
              </p:nvSpPr>
              <p:spPr bwMode="auto">
                <a:xfrm>
                  <a:off x="1223"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13" name="Rectangle 1490"/>
                <p:cNvSpPr>
                  <a:spLocks noChangeArrowheads="1"/>
                </p:cNvSpPr>
                <p:nvPr/>
              </p:nvSpPr>
              <p:spPr bwMode="auto">
                <a:xfrm>
                  <a:off x="1180"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49" name="Group 1491"/>
              <p:cNvGrpSpPr>
                <a:grpSpLocks/>
              </p:cNvGrpSpPr>
              <p:nvPr/>
            </p:nvGrpSpPr>
            <p:grpSpPr bwMode="auto">
              <a:xfrm>
                <a:off x="1416" y="2304"/>
                <a:ext cx="236" cy="384"/>
                <a:chOff x="1416" y="2304"/>
                <a:chExt cx="236" cy="384"/>
              </a:xfrm>
            </p:grpSpPr>
            <p:sp>
              <p:nvSpPr>
                <p:cNvPr id="23710" name="Rectangle 1492"/>
                <p:cNvSpPr>
                  <a:spLocks noChangeArrowheads="1"/>
                </p:cNvSpPr>
                <p:nvPr/>
              </p:nvSpPr>
              <p:spPr bwMode="auto">
                <a:xfrm>
                  <a:off x="1459"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11" name="Rectangle 1493"/>
                <p:cNvSpPr>
                  <a:spLocks noChangeArrowheads="1"/>
                </p:cNvSpPr>
                <p:nvPr/>
              </p:nvSpPr>
              <p:spPr bwMode="auto">
                <a:xfrm>
                  <a:off x="1416"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50" name="Group 1494"/>
              <p:cNvGrpSpPr>
                <a:grpSpLocks/>
              </p:cNvGrpSpPr>
              <p:nvPr/>
            </p:nvGrpSpPr>
            <p:grpSpPr bwMode="auto">
              <a:xfrm>
                <a:off x="1652" y="2304"/>
                <a:ext cx="236" cy="384"/>
                <a:chOff x="1652" y="2304"/>
                <a:chExt cx="236" cy="384"/>
              </a:xfrm>
            </p:grpSpPr>
            <p:sp>
              <p:nvSpPr>
                <p:cNvPr id="23708" name="Rectangle 1495"/>
                <p:cNvSpPr>
                  <a:spLocks noChangeArrowheads="1"/>
                </p:cNvSpPr>
                <p:nvPr/>
              </p:nvSpPr>
              <p:spPr bwMode="auto">
                <a:xfrm>
                  <a:off x="1695"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09" name="Rectangle 1496"/>
                <p:cNvSpPr>
                  <a:spLocks noChangeArrowheads="1"/>
                </p:cNvSpPr>
                <p:nvPr/>
              </p:nvSpPr>
              <p:spPr bwMode="auto">
                <a:xfrm>
                  <a:off x="1652"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51" name="Group 1497"/>
              <p:cNvGrpSpPr>
                <a:grpSpLocks/>
              </p:cNvGrpSpPr>
              <p:nvPr/>
            </p:nvGrpSpPr>
            <p:grpSpPr bwMode="auto">
              <a:xfrm>
                <a:off x="1888" y="2304"/>
                <a:ext cx="236" cy="384"/>
                <a:chOff x="1888" y="2304"/>
                <a:chExt cx="236" cy="384"/>
              </a:xfrm>
            </p:grpSpPr>
            <p:sp>
              <p:nvSpPr>
                <p:cNvPr id="23706" name="Rectangle 1498"/>
                <p:cNvSpPr>
                  <a:spLocks noChangeArrowheads="1"/>
                </p:cNvSpPr>
                <p:nvPr/>
              </p:nvSpPr>
              <p:spPr bwMode="auto">
                <a:xfrm>
                  <a:off x="1931" y="2304"/>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07" name="Rectangle 1499"/>
                <p:cNvSpPr>
                  <a:spLocks noChangeArrowheads="1"/>
                </p:cNvSpPr>
                <p:nvPr/>
              </p:nvSpPr>
              <p:spPr bwMode="auto">
                <a:xfrm>
                  <a:off x="1888" y="2304"/>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52" name="Group 1500"/>
              <p:cNvGrpSpPr>
                <a:grpSpLocks/>
              </p:cNvGrpSpPr>
              <p:nvPr/>
            </p:nvGrpSpPr>
            <p:grpSpPr bwMode="auto">
              <a:xfrm>
                <a:off x="0" y="2688"/>
                <a:ext cx="236" cy="384"/>
                <a:chOff x="0" y="2688"/>
                <a:chExt cx="236" cy="384"/>
              </a:xfrm>
            </p:grpSpPr>
            <p:sp>
              <p:nvSpPr>
                <p:cNvPr id="23704" name="Rectangle 1501"/>
                <p:cNvSpPr>
                  <a:spLocks noChangeArrowheads="1"/>
                </p:cNvSpPr>
                <p:nvPr/>
              </p:nvSpPr>
              <p:spPr bwMode="auto">
                <a:xfrm>
                  <a:off x="43"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05" name="Rectangle 1502"/>
                <p:cNvSpPr>
                  <a:spLocks noChangeArrowheads="1"/>
                </p:cNvSpPr>
                <p:nvPr/>
              </p:nvSpPr>
              <p:spPr bwMode="auto">
                <a:xfrm>
                  <a:off x="0"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53" name="Group 1503"/>
              <p:cNvGrpSpPr>
                <a:grpSpLocks/>
              </p:cNvGrpSpPr>
              <p:nvPr/>
            </p:nvGrpSpPr>
            <p:grpSpPr bwMode="auto">
              <a:xfrm>
                <a:off x="236" y="2688"/>
                <a:ext cx="236" cy="384"/>
                <a:chOff x="236" y="2688"/>
                <a:chExt cx="236" cy="384"/>
              </a:xfrm>
            </p:grpSpPr>
            <p:sp>
              <p:nvSpPr>
                <p:cNvPr id="23702" name="Rectangle 1504"/>
                <p:cNvSpPr>
                  <a:spLocks noChangeArrowheads="1"/>
                </p:cNvSpPr>
                <p:nvPr/>
              </p:nvSpPr>
              <p:spPr bwMode="auto">
                <a:xfrm>
                  <a:off x="279"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03" name="Rectangle 1505"/>
                <p:cNvSpPr>
                  <a:spLocks noChangeArrowheads="1"/>
                </p:cNvSpPr>
                <p:nvPr/>
              </p:nvSpPr>
              <p:spPr bwMode="auto">
                <a:xfrm>
                  <a:off x="236"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54" name="Group 1506"/>
              <p:cNvGrpSpPr>
                <a:grpSpLocks/>
              </p:cNvGrpSpPr>
              <p:nvPr/>
            </p:nvGrpSpPr>
            <p:grpSpPr bwMode="auto">
              <a:xfrm>
                <a:off x="472" y="2688"/>
                <a:ext cx="236" cy="384"/>
                <a:chOff x="472" y="2688"/>
                <a:chExt cx="236" cy="384"/>
              </a:xfrm>
            </p:grpSpPr>
            <p:sp>
              <p:nvSpPr>
                <p:cNvPr id="23700" name="Rectangle 1507"/>
                <p:cNvSpPr>
                  <a:spLocks noChangeArrowheads="1"/>
                </p:cNvSpPr>
                <p:nvPr/>
              </p:nvSpPr>
              <p:spPr bwMode="auto">
                <a:xfrm>
                  <a:off x="515"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701" name="Rectangle 1508"/>
                <p:cNvSpPr>
                  <a:spLocks noChangeArrowheads="1"/>
                </p:cNvSpPr>
                <p:nvPr/>
              </p:nvSpPr>
              <p:spPr bwMode="auto">
                <a:xfrm>
                  <a:off x="472"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55" name="Group 1509"/>
              <p:cNvGrpSpPr>
                <a:grpSpLocks/>
              </p:cNvGrpSpPr>
              <p:nvPr/>
            </p:nvGrpSpPr>
            <p:grpSpPr bwMode="auto">
              <a:xfrm>
                <a:off x="708" y="2688"/>
                <a:ext cx="236" cy="384"/>
                <a:chOff x="708" y="2688"/>
                <a:chExt cx="236" cy="384"/>
              </a:xfrm>
            </p:grpSpPr>
            <p:sp>
              <p:nvSpPr>
                <p:cNvPr id="23698" name="Rectangle 1510"/>
                <p:cNvSpPr>
                  <a:spLocks noChangeArrowheads="1"/>
                </p:cNvSpPr>
                <p:nvPr/>
              </p:nvSpPr>
              <p:spPr bwMode="auto">
                <a:xfrm>
                  <a:off x="751"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99" name="Rectangle 1511"/>
                <p:cNvSpPr>
                  <a:spLocks noChangeArrowheads="1"/>
                </p:cNvSpPr>
                <p:nvPr/>
              </p:nvSpPr>
              <p:spPr bwMode="auto">
                <a:xfrm>
                  <a:off x="708"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56" name="Group 1512"/>
              <p:cNvGrpSpPr>
                <a:grpSpLocks/>
              </p:cNvGrpSpPr>
              <p:nvPr/>
            </p:nvGrpSpPr>
            <p:grpSpPr bwMode="auto">
              <a:xfrm>
                <a:off x="944" y="2688"/>
                <a:ext cx="236" cy="384"/>
                <a:chOff x="944" y="2688"/>
                <a:chExt cx="236" cy="384"/>
              </a:xfrm>
            </p:grpSpPr>
            <p:sp>
              <p:nvSpPr>
                <p:cNvPr id="23696" name="Rectangle 1513"/>
                <p:cNvSpPr>
                  <a:spLocks noChangeArrowheads="1"/>
                </p:cNvSpPr>
                <p:nvPr/>
              </p:nvSpPr>
              <p:spPr bwMode="auto">
                <a:xfrm>
                  <a:off x="987"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97" name="Rectangle 1514"/>
                <p:cNvSpPr>
                  <a:spLocks noChangeArrowheads="1"/>
                </p:cNvSpPr>
                <p:nvPr/>
              </p:nvSpPr>
              <p:spPr bwMode="auto">
                <a:xfrm>
                  <a:off x="944"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57" name="Group 1515"/>
              <p:cNvGrpSpPr>
                <a:grpSpLocks/>
              </p:cNvGrpSpPr>
              <p:nvPr/>
            </p:nvGrpSpPr>
            <p:grpSpPr bwMode="auto">
              <a:xfrm>
                <a:off x="1180" y="2688"/>
                <a:ext cx="236" cy="384"/>
                <a:chOff x="1180" y="2688"/>
                <a:chExt cx="236" cy="384"/>
              </a:xfrm>
            </p:grpSpPr>
            <p:sp>
              <p:nvSpPr>
                <p:cNvPr id="23694" name="Rectangle 1516"/>
                <p:cNvSpPr>
                  <a:spLocks noChangeArrowheads="1"/>
                </p:cNvSpPr>
                <p:nvPr/>
              </p:nvSpPr>
              <p:spPr bwMode="auto">
                <a:xfrm>
                  <a:off x="1223"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95" name="Rectangle 1517"/>
                <p:cNvSpPr>
                  <a:spLocks noChangeArrowheads="1"/>
                </p:cNvSpPr>
                <p:nvPr/>
              </p:nvSpPr>
              <p:spPr bwMode="auto">
                <a:xfrm>
                  <a:off x="1180"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58" name="Group 1518"/>
              <p:cNvGrpSpPr>
                <a:grpSpLocks/>
              </p:cNvGrpSpPr>
              <p:nvPr/>
            </p:nvGrpSpPr>
            <p:grpSpPr bwMode="auto">
              <a:xfrm>
                <a:off x="1416" y="2688"/>
                <a:ext cx="236" cy="384"/>
                <a:chOff x="1416" y="2688"/>
                <a:chExt cx="236" cy="384"/>
              </a:xfrm>
            </p:grpSpPr>
            <p:sp>
              <p:nvSpPr>
                <p:cNvPr id="23692" name="Rectangle 1519"/>
                <p:cNvSpPr>
                  <a:spLocks noChangeArrowheads="1"/>
                </p:cNvSpPr>
                <p:nvPr/>
              </p:nvSpPr>
              <p:spPr bwMode="auto">
                <a:xfrm>
                  <a:off x="1459"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93" name="Rectangle 1520"/>
                <p:cNvSpPr>
                  <a:spLocks noChangeArrowheads="1"/>
                </p:cNvSpPr>
                <p:nvPr/>
              </p:nvSpPr>
              <p:spPr bwMode="auto">
                <a:xfrm>
                  <a:off x="1416"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59" name="Group 1521"/>
              <p:cNvGrpSpPr>
                <a:grpSpLocks/>
              </p:cNvGrpSpPr>
              <p:nvPr/>
            </p:nvGrpSpPr>
            <p:grpSpPr bwMode="auto">
              <a:xfrm>
                <a:off x="1652" y="2688"/>
                <a:ext cx="236" cy="384"/>
                <a:chOff x="1652" y="2688"/>
                <a:chExt cx="236" cy="384"/>
              </a:xfrm>
            </p:grpSpPr>
            <p:sp>
              <p:nvSpPr>
                <p:cNvPr id="23690" name="Rectangle 1522"/>
                <p:cNvSpPr>
                  <a:spLocks noChangeArrowheads="1"/>
                </p:cNvSpPr>
                <p:nvPr/>
              </p:nvSpPr>
              <p:spPr bwMode="auto">
                <a:xfrm>
                  <a:off x="1695"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91" name="Rectangle 1523"/>
                <p:cNvSpPr>
                  <a:spLocks noChangeArrowheads="1"/>
                </p:cNvSpPr>
                <p:nvPr/>
              </p:nvSpPr>
              <p:spPr bwMode="auto">
                <a:xfrm>
                  <a:off x="1652"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60" name="Group 1524"/>
              <p:cNvGrpSpPr>
                <a:grpSpLocks/>
              </p:cNvGrpSpPr>
              <p:nvPr/>
            </p:nvGrpSpPr>
            <p:grpSpPr bwMode="auto">
              <a:xfrm>
                <a:off x="1888" y="2688"/>
                <a:ext cx="236" cy="384"/>
                <a:chOff x="1888" y="2688"/>
                <a:chExt cx="236" cy="384"/>
              </a:xfrm>
            </p:grpSpPr>
            <p:sp>
              <p:nvSpPr>
                <p:cNvPr id="23688" name="Rectangle 1525"/>
                <p:cNvSpPr>
                  <a:spLocks noChangeArrowheads="1"/>
                </p:cNvSpPr>
                <p:nvPr/>
              </p:nvSpPr>
              <p:spPr bwMode="auto">
                <a:xfrm>
                  <a:off x="1931" y="2688"/>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89" name="Rectangle 1526"/>
                <p:cNvSpPr>
                  <a:spLocks noChangeArrowheads="1"/>
                </p:cNvSpPr>
                <p:nvPr/>
              </p:nvSpPr>
              <p:spPr bwMode="auto">
                <a:xfrm>
                  <a:off x="1888" y="2688"/>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61" name="Group 1527"/>
              <p:cNvGrpSpPr>
                <a:grpSpLocks/>
              </p:cNvGrpSpPr>
              <p:nvPr/>
            </p:nvGrpSpPr>
            <p:grpSpPr bwMode="auto">
              <a:xfrm>
                <a:off x="0" y="3072"/>
                <a:ext cx="236" cy="384"/>
                <a:chOff x="0" y="3072"/>
                <a:chExt cx="236" cy="384"/>
              </a:xfrm>
            </p:grpSpPr>
            <p:sp>
              <p:nvSpPr>
                <p:cNvPr id="23686" name="Rectangle 1528"/>
                <p:cNvSpPr>
                  <a:spLocks noChangeArrowheads="1"/>
                </p:cNvSpPr>
                <p:nvPr/>
              </p:nvSpPr>
              <p:spPr bwMode="auto">
                <a:xfrm>
                  <a:off x="43"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87" name="Rectangle 1529"/>
                <p:cNvSpPr>
                  <a:spLocks noChangeArrowheads="1"/>
                </p:cNvSpPr>
                <p:nvPr/>
              </p:nvSpPr>
              <p:spPr bwMode="auto">
                <a:xfrm>
                  <a:off x="0"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62" name="Group 1530"/>
              <p:cNvGrpSpPr>
                <a:grpSpLocks/>
              </p:cNvGrpSpPr>
              <p:nvPr/>
            </p:nvGrpSpPr>
            <p:grpSpPr bwMode="auto">
              <a:xfrm>
                <a:off x="236" y="3072"/>
                <a:ext cx="236" cy="384"/>
                <a:chOff x="236" y="3072"/>
                <a:chExt cx="236" cy="384"/>
              </a:xfrm>
            </p:grpSpPr>
            <p:sp>
              <p:nvSpPr>
                <p:cNvPr id="23684" name="Rectangle 1531"/>
                <p:cNvSpPr>
                  <a:spLocks noChangeArrowheads="1"/>
                </p:cNvSpPr>
                <p:nvPr/>
              </p:nvSpPr>
              <p:spPr bwMode="auto">
                <a:xfrm>
                  <a:off x="279"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85" name="Rectangle 1532"/>
                <p:cNvSpPr>
                  <a:spLocks noChangeArrowheads="1"/>
                </p:cNvSpPr>
                <p:nvPr/>
              </p:nvSpPr>
              <p:spPr bwMode="auto">
                <a:xfrm>
                  <a:off x="236"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63" name="Group 1533"/>
              <p:cNvGrpSpPr>
                <a:grpSpLocks/>
              </p:cNvGrpSpPr>
              <p:nvPr/>
            </p:nvGrpSpPr>
            <p:grpSpPr bwMode="auto">
              <a:xfrm>
                <a:off x="472" y="3072"/>
                <a:ext cx="236" cy="384"/>
                <a:chOff x="472" y="3072"/>
                <a:chExt cx="236" cy="384"/>
              </a:xfrm>
            </p:grpSpPr>
            <p:sp>
              <p:nvSpPr>
                <p:cNvPr id="23682" name="Rectangle 1534"/>
                <p:cNvSpPr>
                  <a:spLocks noChangeArrowheads="1"/>
                </p:cNvSpPr>
                <p:nvPr/>
              </p:nvSpPr>
              <p:spPr bwMode="auto">
                <a:xfrm>
                  <a:off x="515"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83" name="Rectangle 1535"/>
                <p:cNvSpPr>
                  <a:spLocks noChangeArrowheads="1"/>
                </p:cNvSpPr>
                <p:nvPr/>
              </p:nvSpPr>
              <p:spPr bwMode="auto">
                <a:xfrm>
                  <a:off x="472"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64" name="Group 1536"/>
              <p:cNvGrpSpPr>
                <a:grpSpLocks/>
              </p:cNvGrpSpPr>
              <p:nvPr/>
            </p:nvGrpSpPr>
            <p:grpSpPr bwMode="auto">
              <a:xfrm>
                <a:off x="708" y="3072"/>
                <a:ext cx="236" cy="384"/>
                <a:chOff x="708" y="3072"/>
                <a:chExt cx="236" cy="384"/>
              </a:xfrm>
            </p:grpSpPr>
            <p:sp>
              <p:nvSpPr>
                <p:cNvPr id="23680" name="Rectangle 1537"/>
                <p:cNvSpPr>
                  <a:spLocks noChangeArrowheads="1"/>
                </p:cNvSpPr>
                <p:nvPr/>
              </p:nvSpPr>
              <p:spPr bwMode="auto">
                <a:xfrm>
                  <a:off x="751"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81" name="Rectangle 1538"/>
                <p:cNvSpPr>
                  <a:spLocks noChangeArrowheads="1"/>
                </p:cNvSpPr>
                <p:nvPr/>
              </p:nvSpPr>
              <p:spPr bwMode="auto">
                <a:xfrm>
                  <a:off x="708"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65" name="Group 1539"/>
              <p:cNvGrpSpPr>
                <a:grpSpLocks/>
              </p:cNvGrpSpPr>
              <p:nvPr/>
            </p:nvGrpSpPr>
            <p:grpSpPr bwMode="auto">
              <a:xfrm>
                <a:off x="944" y="3072"/>
                <a:ext cx="236" cy="384"/>
                <a:chOff x="944" y="3072"/>
                <a:chExt cx="236" cy="384"/>
              </a:xfrm>
            </p:grpSpPr>
            <p:sp>
              <p:nvSpPr>
                <p:cNvPr id="23678" name="Rectangle 1540"/>
                <p:cNvSpPr>
                  <a:spLocks noChangeArrowheads="1"/>
                </p:cNvSpPr>
                <p:nvPr/>
              </p:nvSpPr>
              <p:spPr bwMode="auto">
                <a:xfrm>
                  <a:off x="987"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79" name="Rectangle 1541"/>
                <p:cNvSpPr>
                  <a:spLocks noChangeArrowheads="1"/>
                </p:cNvSpPr>
                <p:nvPr/>
              </p:nvSpPr>
              <p:spPr bwMode="auto">
                <a:xfrm>
                  <a:off x="944"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66" name="Group 1542"/>
              <p:cNvGrpSpPr>
                <a:grpSpLocks/>
              </p:cNvGrpSpPr>
              <p:nvPr/>
            </p:nvGrpSpPr>
            <p:grpSpPr bwMode="auto">
              <a:xfrm>
                <a:off x="1180" y="3072"/>
                <a:ext cx="236" cy="384"/>
                <a:chOff x="1180" y="3072"/>
                <a:chExt cx="236" cy="384"/>
              </a:xfrm>
            </p:grpSpPr>
            <p:sp>
              <p:nvSpPr>
                <p:cNvPr id="23676" name="Rectangle 1543"/>
                <p:cNvSpPr>
                  <a:spLocks noChangeArrowheads="1"/>
                </p:cNvSpPr>
                <p:nvPr/>
              </p:nvSpPr>
              <p:spPr bwMode="auto">
                <a:xfrm>
                  <a:off x="1223"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77" name="Rectangle 1544"/>
                <p:cNvSpPr>
                  <a:spLocks noChangeArrowheads="1"/>
                </p:cNvSpPr>
                <p:nvPr/>
              </p:nvSpPr>
              <p:spPr bwMode="auto">
                <a:xfrm>
                  <a:off x="1180"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67" name="Group 1545"/>
              <p:cNvGrpSpPr>
                <a:grpSpLocks/>
              </p:cNvGrpSpPr>
              <p:nvPr/>
            </p:nvGrpSpPr>
            <p:grpSpPr bwMode="auto">
              <a:xfrm>
                <a:off x="1416" y="3072"/>
                <a:ext cx="236" cy="384"/>
                <a:chOff x="1416" y="3072"/>
                <a:chExt cx="236" cy="384"/>
              </a:xfrm>
            </p:grpSpPr>
            <p:sp>
              <p:nvSpPr>
                <p:cNvPr id="23674" name="Rectangle 1546"/>
                <p:cNvSpPr>
                  <a:spLocks noChangeArrowheads="1"/>
                </p:cNvSpPr>
                <p:nvPr/>
              </p:nvSpPr>
              <p:spPr bwMode="auto">
                <a:xfrm>
                  <a:off x="1459"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75" name="Rectangle 1547"/>
                <p:cNvSpPr>
                  <a:spLocks noChangeArrowheads="1"/>
                </p:cNvSpPr>
                <p:nvPr/>
              </p:nvSpPr>
              <p:spPr bwMode="auto">
                <a:xfrm>
                  <a:off x="1416"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68" name="Group 1548"/>
              <p:cNvGrpSpPr>
                <a:grpSpLocks/>
              </p:cNvGrpSpPr>
              <p:nvPr/>
            </p:nvGrpSpPr>
            <p:grpSpPr bwMode="auto">
              <a:xfrm>
                <a:off x="1652" y="3072"/>
                <a:ext cx="236" cy="384"/>
                <a:chOff x="1652" y="3072"/>
                <a:chExt cx="236" cy="384"/>
              </a:xfrm>
            </p:grpSpPr>
            <p:sp>
              <p:nvSpPr>
                <p:cNvPr id="23672" name="Rectangle 1549"/>
                <p:cNvSpPr>
                  <a:spLocks noChangeArrowheads="1"/>
                </p:cNvSpPr>
                <p:nvPr/>
              </p:nvSpPr>
              <p:spPr bwMode="auto">
                <a:xfrm>
                  <a:off x="1695"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73" name="Rectangle 1550"/>
                <p:cNvSpPr>
                  <a:spLocks noChangeArrowheads="1"/>
                </p:cNvSpPr>
                <p:nvPr/>
              </p:nvSpPr>
              <p:spPr bwMode="auto">
                <a:xfrm>
                  <a:off x="1652"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669" name="Group 1551"/>
              <p:cNvGrpSpPr>
                <a:grpSpLocks/>
              </p:cNvGrpSpPr>
              <p:nvPr/>
            </p:nvGrpSpPr>
            <p:grpSpPr bwMode="auto">
              <a:xfrm>
                <a:off x="1888" y="3072"/>
                <a:ext cx="236" cy="384"/>
                <a:chOff x="1888" y="3072"/>
                <a:chExt cx="236" cy="384"/>
              </a:xfrm>
            </p:grpSpPr>
            <p:sp>
              <p:nvSpPr>
                <p:cNvPr id="23670" name="Rectangle 1552"/>
                <p:cNvSpPr>
                  <a:spLocks noChangeArrowheads="1"/>
                </p:cNvSpPr>
                <p:nvPr/>
              </p:nvSpPr>
              <p:spPr bwMode="auto">
                <a:xfrm>
                  <a:off x="1931" y="3072"/>
                  <a:ext cx="1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3671" name="Rectangle 1553"/>
                <p:cNvSpPr>
                  <a:spLocks noChangeArrowheads="1"/>
                </p:cNvSpPr>
                <p:nvPr/>
              </p:nvSpPr>
              <p:spPr bwMode="auto">
                <a:xfrm>
                  <a:off x="1888" y="3072"/>
                  <a:ext cx="236"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
          <p:nvSpPr>
            <p:cNvPr id="23588" name="Rectangle 1554"/>
            <p:cNvSpPr>
              <a:spLocks noChangeArrowheads="1"/>
            </p:cNvSpPr>
            <p:nvPr/>
          </p:nvSpPr>
          <p:spPr bwMode="auto">
            <a:xfrm>
              <a:off x="-3" y="-3"/>
              <a:ext cx="2130" cy="3462"/>
            </a:xfrm>
            <a:prstGeom prst="rect">
              <a:avLst/>
            </a:prstGeom>
            <a:noFill/>
            <a:ln w="11112"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3560" name="Group 1556"/>
          <p:cNvGrpSpPr>
            <a:grpSpLocks noChangeAspect="1"/>
          </p:cNvGrpSpPr>
          <p:nvPr/>
        </p:nvGrpSpPr>
        <p:grpSpPr bwMode="auto">
          <a:xfrm>
            <a:off x="2197101" y="2735263"/>
            <a:ext cx="3300412" cy="830262"/>
            <a:chOff x="1824" y="3176"/>
            <a:chExt cx="1920" cy="523"/>
          </a:xfrm>
        </p:grpSpPr>
        <p:sp>
          <p:nvSpPr>
            <p:cNvPr id="23561" name="AutoShape 1557"/>
            <p:cNvSpPr>
              <a:spLocks noChangeAspect="1" noChangeArrowheads="1" noTextEdit="1"/>
            </p:cNvSpPr>
            <p:nvPr/>
          </p:nvSpPr>
          <p:spPr bwMode="auto">
            <a:xfrm>
              <a:off x="1824" y="3216"/>
              <a:ext cx="1920" cy="4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57302" name="Rectangle 1558"/>
            <p:cNvSpPr>
              <a:spLocks noChangeArrowheads="1"/>
            </p:cNvSpPr>
            <p:nvPr/>
          </p:nvSpPr>
          <p:spPr bwMode="auto">
            <a:xfrm>
              <a:off x="2807" y="3176"/>
              <a:ext cx="207"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900" dirty="0" err="1">
                  <a:solidFill>
                    <a:srgbClr val="000000"/>
                  </a:solidFill>
                  <a:latin typeface="Symbol" panose="05050102010706020507" pitchFamily="18" charset="2"/>
                </a:rPr>
                <a:t>å</a:t>
              </a:r>
              <a:endParaRPr lang="en-US" altLang="zh-CN" sz="2000" dirty="0">
                <a:effectLst>
                  <a:outerShdw blurRad="38100" dist="38100" dir="2700000" algn="tl">
                    <a:srgbClr val="000000"/>
                  </a:outerShdw>
                </a:effectLst>
                <a:latin typeface="Arial" panose="020B0604020202020204" pitchFamily="34" charset="0"/>
              </a:endParaRPr>
            </a:p>
          </p:txBody>
        </p:sp>
        <p:sp>
          <p:nvSpPr>
            <p:cNvPr id="1057303" name="Rectangle 1559"/>
            <p:cNvSpPr>
              <a:spLocks noChangeArrowheads="1"/>
            </p:cNvSpPr>
            <p:nvPr/>
          </p:nvSpPr>
          <p:spPr bwMode="auto">
            <a:xfrm>
              <a:off x="3037" y="3518"/>
              <a:ext cx="6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500">
                  <a:solidFill>
                    <a:srgbClr val="000000"/>
                  </a:solidFill>
                  <a:latin typeface="Symbol" panose="05050102010706020507" pitchFamily="18" charset="2"/>
                </a:rPr>
                <a:t>£</a:t>
              </a:r>
              <a:endParaRPr lang="en-US" altLang="zh-CN" sz="2000">
                <a:effectLst>
                  <a:outerShdw blurRad="38100" dist="38100" dir="2700000" algn="tl">
                    <a:srgbClr val="000000"/>
                  </a:outerShdw>
                </a:effectLst>
                <a:latin typeface="Arial" panose="020B0604020202020204" pitchFamily="34" charset="0"/>
              </a:endParaRPr>
            </a:p>
          </p:txBody>
        </p:sp>
        <p:sp>
          <p:nvSpPr>
            <p:cNvPr id="1057304" name="Rectangle 1560"/>
            <p:cNvSpPr>
              <a:spLocks noChangeArrowheads="1"/>
            </p:cNvSpPr>
            <p:nvPr/>
          </p:nvSpPr>
          <p:spPr bwMode="auto">
            <a:xfrm>
              <a:off x="2747" y="3518"/>
              <a:ext cx="6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500">
                  <a:solidFill>
                    <a:srgbClr val="000000"/>
                  </a:solidFill>
                  <a:latin typeface="Symbol" panose="05050102010706020507" pitchFamily="18" charset="2"/>
                </a:rPr>
                <a:t>£</a:t>
              </a:r>
              <a:endParaRPr lang="en-US" altLang="zh-CN" sz="2000">
                <a:effectLst>
                  <a:outerShdw blurRad="38100" dist="38100" dir="2700000" algn="tl">
                    <a:srgbClr val="000000"/>
                  </a:outerShdw>
                </a:effectLst>
                <a:latin typeface="Arial" panose="020B0604020202020204" pitchFamily="34" charset="0"/>
              </a:endParaRPr>
            </a:p>
          </p:txBody>
        </p:sp>
        <p:sp>
          <p:nvSpPr>
            <p:cNvPr id="1057305" name="Rectangle 1561"/>
            <p:cNvSpPr>
              <a:spLocks noChangeArrowheads="1"/>
            </p:cNvSpPr>
            <p:nvPr/>
          </p:nvSpPr>
          <p:spPr bwMode="auto">
            <a:xfrm>
              <a:off x="2483" y="3232"/>
              <a:ext cx="1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dirty="0">
                  <a:solidFill>
                    <a:srgbClr val="000000"/>
                  </a:solidFill>
                  <a:latin typeface="Symbol" panose="05050102010706020507" pitchFamily="18" charset="2"/>
                </a:rPr>
                <a:t>=</a:t>
              </a:r>
              <a:endParaRPr lang="en-US" altLang="zh-CN" sz="2000" dirty="0">
                <a:effectLst>
                  <a:outerShdw blurRad="38100" dist="38100" dir="2700000" algn="tl">
                    <a:srgbClr val="000000"/>
                  </a:outerShdw>
                </a:effectLst>
                <a:latin typeface="Arial" panose="020B0604020202020204" pitchFamily="34" charset="0"/>
              </a:endParaRPr>
            </a:p>
          </p:txBody>
        </p:sp>
        <p:sp>
          <p:nvSpPr>
            <p:cNvPr id="1057306" name="Rectangle 1562"/>
            <p:cNvSpPr>
              <a:spLocks noChangeArrowheads="1"/>
            </p:cNvSpPr>
            <p:nvPr/>
          </p:nvSpPr>
          <p:spPr bwMode="auto">
            <a:xfrm>
              <a:off x="3125" y="3531"/>
              <a:ext cx="4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500" i="1">
                  <a:solidFill>
                    <a:srgbClr val="000000"/>
                  </a:solidFill>
                  <a:latin typeface="Times New Roman" panose="02020603050405020304" pitchFamily="18" charset="0"/>
                </a:rPr>
                <a:t>y</a:t>
              </a:r>
              <a:endParaRPr lang="en-US" altLang="zh-CN" sz="2000">
                <a:effectLst>
                  <a:outerShdw blurRad="38100" dist="38100" dir="2700000" algn="tl">
                    <a:srgbClr val="000000"/>
                  </a:outerShdw>
                </a:effectLst>
                <a:latin typeface="Arial" panose="020B0604020202020204" pitchFamily="34" charset="0"/>
              </a:endParaRPr>
            </a:p>
          </p:txBody>
        </p:sp>
        <p:sp>
          <p:nvSpPr>
            <p:cNvPr id="1057307" name="Rectangle 1563"/>
            <p:cNvSpPr>
              <a:spLocks noChangeArrowheads="1"/>
            </p:cNvSpPr>
            <p:nvPr/>
          </p:nvSpPr>
          <p:spPr bwMode="auto">
            <a:xfrm>
              <a:off x="2942" y="3531"/>
              <a:ext cx="4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500" i="1">
                  <a:solidFill>
                    <a:srgbClr val="000000"/>
                  </a:solidFill>
                  <a:latin typeface="Times New Roman" panose="02020603050405020304" pitchFamily="18" charset="0"/>
                </a:rPr>
                <a:t>y</a:t>
              </a:r>
              <a:endParaRPr lang="en-US" altLang="zh-CN" sz="2000">
                <a:effectLst>
                  <a:outerShdw blurRad="38100" dist="38100" dir="2700000" algn="tl">
                    <a:srgbClr val="000000"/>
                  </a:outerShdw>
                </a:effectLst>
                <a:latin typeface="Arial" panose="020B0604020202020204" pitchFamily="34" charset="0"/>
              </a:endParaRPr>
            </a:p>
          </p:txBody>
        </p:sp>
        <p:sp>
          <p:nvSpPr>
            <p:cNvPr id="1057308" name="Rectangle 1564"/>
            <p:cNvSpPr>
              <a:spLocks noChangeArrowheads="1"/>
            </p:cNvSpPr>
            <p:nvPr/>
          </p:nvSpPr>
          <p:spPr bwMode="auto">
            <a:xfrm>
              <a:off x="2830" y="3531"/>
              <a:ext cx="4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500" i="1">
                  <a:solidFill>
                    <a:srgbClr val="000000"/>
                  </a:solidFill>
                  <a:latin typeface="Times New Roman" panose="02020603050405020304" pitchFamily="18" charset="0"/>
                </a:rPr>
                <a:t>x</a:t>
              </a:r>
              <a:endParaRPr lang="en-US" altLang="zh-CN" sz="2000">
                <a:effectLst>
                  <a:outerShdw blurRad="38100" dist="38100" dir="2700000" algn="tl">
                    <a:srgbClr val="000000"/>
                  </a:outerShdw>
                </a:effectLst>
                <a:latin typeface="Arial" panose="020B0604020202020204" pitchFamily="34" charset="0"/>
              </a:endParaRPr>
            </a:p>
          </p:txBody>
        </p:sp>
        <p:sp>
          <p:nvSpPr>
            <p:cNvPr id="1057309" name="Rectangle 1565"/>
            <p:cNvSpPr>
              <a:spLocks noChangeArrowheads="1"/>
            </p:cNvSpPr>
            <p:nvPr/>
          </p:nvSpPr>
          <p:spPr bwMode="auto">
            <a:xfrm>
              <a:off x="2654" y="3531"/>
              <a:ext cx="4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500" i="1">
                  <a:solidFill>
                    <a:srgbClr val="000000"/>
                  </a:solidFill>
                  <a:latin typeface="Times New Roman" panose="02020603050405020304" pitchFamily="18" charset="0"/>
                </a:rPr>
                <a:t>x</a:t>
              </a:r>
              <a:endParaRPr lang="en-US" altLang="zh-CN" sz="2000">
                <a:effectLst>
                  <a:outerShdw blurRad="38100" dist="38100" dir="2700000" algn="tl">
                    <a:srgbClr val="000000"/>
                  </a:outerShdw>
                </a:effectLst>
                <a:latin typeface="Arial" panose="020B0604020202020204" pitchFamily="34" charset="0"/>
              </a:endParaRPr>
            </a:p>
          </p:txBody>
        </p:sp>
        <p:sp>
          <p:nvSpPr>
            <p:cNvPr id="1057310" name="Rectangle 1566"/>
            <p:cNvSpPr>
              <a:spLocks noChangeArrowheads="1"/>
            </p:cNvSpPr>
            <p:nvPr/>
          </p:nvSpPr>
          <p:spPr bwMode="auto">
            <a:xfrm>
              <a:off x="3469" y="3256"/>
              <a:ext cx="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i="1">
                  <a:solidFill>
                    <a:srgbClr val="000000"/>
                  </a:solidFill>
                  <a:latin typeface="Times New Roman" panose="02020603050405020304" pitchFamily="18" charset="0"/>
                </a:rPr>
                <a:t>y</a:t>
              </a:r>
              <a:endParaRPr lang="en-US" altLang="zh-CN" sz="2000">
                <a:effectLst>
                  <a:outerShdw blurRad="38100" dist="38100" dir="2700000" algn="tl">
                    <a:srgbClr val="000000"/>
                  </a:outerShdw>
                </a:effectLst>
                <a:latin typeface="Arial" panose="020B0604020202020204" pitchFamily="34" charset="0"/>
              </a:endParaRPr>
            </a:p>
          </p:txBody>
        </p:sp>
        <p:sp>
          <p:nvSpPr>
            <p:cNvPr id="1057311" name="Rectangle 1567"/>
            <p:cNvSpPr>
              <a:spLocks noChangeArrowheads="1"/>
            </p:cNvSpPr>
            <p:nvPr/>
          </p:nvSpPr>
          <p:spPr bwMode="auto">
            <a:xfrm>
              <a:off x="3206" y="3256"/>
              <a:ext cx="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i="1">
                  <a:solidFill>
                    <a:srgbClr val="000000"/>
                  </a:solidFill>
                  <a:latin typeface="Times New Roman" panose="02020603050405020304" pitchFamily="18" charset="0"/>
                </a:rPr>
                <a:t>x</a:t>
              </a:r>
              <a:endParaRPr lang="en-US" altLang="zh-CN" sz="2000">
                <a:effectLst>
                  <a:outerShdw blurRad="38100" dist="38100" dir="2700000" algn="tl">
                    <a:srgbClr val="000000"/>
                  </a:outerShdw>
                </a:effectLst>
                <a:latin typeface="Arial" panose="020B0604020202020204" pitchFamily="34" charset="0"/>
              </a:endParaRPr>
            </a:p>
          </p:txBody>
        </p:sp>
        <p:sp>
          <p:nvSpPr>
            <p:cNvPr id="1057312" name="Rectangle 1568"/>
            <p:cNvSpPr>
              <a:spLocks noChangeArrowheads="1"/>
            </p:cNvSpPr>
            <p:nvPr/>
          </p:nvSpPr>
          <p:spPr bwMode="auto">
            <a:xfrm>
              <a:off x="3051" y="3256"/>
              <a:ext cx="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i="1">
                  <a:solidFill>
                    <a:srgbClr val="000000"/>
                  </a:solidFill>
                  <a:latin typeface="Times New Roman" panose="02020603050405020304" pitchFamily="18" charset="0"/>
                </a:rPr>
                <a:t>i</a:t>
              </a:r>
              <a:endParaRPr lang="en-US" altLang="zh-CN" sz="2000">
                <a:effectLst>
                  <a:outerShdw blurRad="38100" dist="38100" dir="2700000" algn="tl">
                    <a:srgbClr val="000000"/>
                  </a:outerShdw>
                </a:effectLst>
                <a:latin typeface="Arial" panose="020B0604020202020204" pitchFamily="34" charset="0"/>
              </a:endParaRPr>
            </a:p>
          </p:txBody>
        </p:sp>
        <p:sp>
          <p:nvSpPr>
            <p:cNvPr id="1057313" name="Rectangle 1569"/>
            <p:cNvSpPr>
              <a:spLocks noChangeArrowheads="1"/>
            </p:cNvSpPr>
            <p:nvPr/>
          </p:nvSpPr>
          <p:spPr bwMode="auto">
            <a:xfrm>
              <a:off x="2261" y="3256"/>
              <a:ext cx="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i="1">
                  <a:solidFill>
                    <a:srgbClr val="000000"/>
                  </a:solidFill>
                  <a:latin typeface="Times New Roman" panose="02020603050405020304" pitchFamily="18" charset="0"/>
                </a:rPr>
                <a:t>y</a:t>
              </a:r>
              <a:endParaRPr lang="en-US" altLang="zh-CN" sz="2000">
                <a:effectLst>
                  <a:outerShdw blurRad="38100" dist="38100" dir="2700000" algn="tl">
                    <a:srgbClr val="000000"/>
                  </a:outerShdw>
                </a:effectLst>
                <a:latin typeface="Arial" panose="020B0604020202020204" pitchFamily="34" charset="0"/>
              </a:endParaRPr>
            </a:p>
          </p:txBody>
        </p:sp>
        <p:sp>
          <p:nvSpPr>
            <p:cNvPr id="1057314" name="Rectangle 1570"/>
            <p:cNvSpPr>
              <a:spLocks noChangeArrowheads="1"/>
            </p:cNvSpPr>
            <p:nvPr/>
          </p:nvSpPr>
          <p:spPr bwMode="auto">
            <a:xfrm>
              <a:off x="2061" y="3256"/>
              <a:ext cx="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i="1" dirty="0">
                  <a:solidFill>
                    <a:srgbClr val="000000"/>
                  </a:solidFill>
                  <a:latin typeface="Times New Roman" panose="02020603050405020304" pitchFamily="18" charset="0"/>
                </a:rPr>
                <a:t>x</a:t>
              </a:r>
              <a:endParaRPr lang="en-US" altLang="zh-CN" sz="2000" dirty="0">
                <a:effectLst>
                  <a:outerShdw blurRad="38100" dist="38100" dir="2700000" algn="tl">
                    <a:srgbClr val="000000"/>
                  </a:outerShdw>
                </a:effectLst>
                <a:latin typeface="Arial" panose="020B0604020202020204" pitchFamily="34" charset="0"/>
              </a:endParaRPr>
            </a:p>
          </p:txBody>
        </p:sp>
        <p:sp>
          <p:nvSpPr>
            <p:cNvPr id="1057315" name="Rectangle 1571"/>
            <p:cNvSpPr>
              <a:spLocks noChangeArrowheads="1"/>
            </p:cNvSpPr>
            <p:nvPr/>
          </p:nvSpPr>
          <p:spPr bwMode="auto">
            <a:xfrm>
              <a:off x="1849" y="3256"/>
              <a:ext cx="1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i="1">
                  <a:solidFill>
                    <a:srgbClr val="000000"/>
                  </a:solidFill>
                  <a:latin typeface="Times New Roman" panose="02020603050405020304" pitchFamily="18" charset="0"/>
                </a:rPr>
                <a:t>ii</a:t>
              </a:r>
              <a:endParaRPr lang="en-US" altLang="zh-CN" sz="2000">
                <a:effectLst>
                  <a:outerShdw blurRad="38100" dist="38100" dir="2700000" algn="tl">
                    <a:srgbClr val="000000"/>
                  </a:outerShdw>
                </a:effectLst>
                <a:latin typeface="Arial" panose="020B0604020202020204" pitchFamily="34" charset="0"/>
              </a:endParaRPr>
            </a:p>
          </p:txBody>
        </p:sp>
        <p:sp>
          <p:nvSpPr>
            <p:cNvPr id="1057316" name="Rectangle 1572"/>
            <p:cNvSpPr>
              <a:spLocks noChangeArrowheads="1"/>
            </p:cNvSpPr>
            <p:nvPr/>
          </p:nvSpPr>
          <p:spPr bwMode="auto">
            <a:xfrm>
              <a:off x="3009" y="3531"/>
              <a:ext cx="2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500">
                  <a:solidFill>
                    <a:srgbClr val="000000"/>
                  </a:solidFill>
                  <a:latin typeface="Times New Roman" panose="02020603050405020304" pitchFamily="18" charset="0"/>
                </a:rPr>
                <a:t>'</a:t>
              </a:r>
              <a:endParaRPr lang="en-US" altLang="zh-CN" sz="2000">
                <a:effectLst>
                  <a:outerShdw blurRad="38100" dist="38100" dir="2700000" algn="tl">
                    <a:srgbClr val="000000"/>
                  </a:outerShdw>
                </a:effectLst>
                <a:latin typeface="Arial" panose="020B0604020202020204" pitchFamily="34" charset="0"/>
              </a:endParaRPr>
            </a:p>
          </p:txBody>
        </p:sp>
        <p:sp>
          <p:nvSpPr>
            <p:cNvPr id="1057317" name="Rectangle 1573"/>
            <p:cNvSpPr>
              <a:spLocks noChangeArrowheads="1"/>
            </p:cNvSpPr>
            <p:nvPr/>
          </p:nvSpPr>
          <p:spPr bwMode="auto">
            <a:xfrm>
              <a:off x="2894" y="3531"/>
              <a:ext cx="2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500">
                  <a:solidFill>
                    <a:srgbClr val="000000"/>
                  </a:solidFill>
                  <a:latin typeface="Times New Roman" panose="02020603050405020304" pitchFamily="18" charset="0"/>
                </a:rPr>
                <a:t>,</a:t>
              </a:r>
              <a:endParaRPr lang="en-US" altLang="zh-CN" sz="2000">
                <a:effectLst>
                  <a:outerShdw blurRad="38100" dist="38100" dir="2700000" algn="tl">
                    <a:srgbClr val="000000"/>
                  </a:outerShdw>
                </a:effectLst>
                <a:latin typeface="Arial" panose="020B0604020202020204" pitchFamily="34" charset="0"/>
              </a:endParaRPr>
            </a:p>
          </p:txBody>
        </p:sp>
        <p:sp>
          <p:nvSpPr>
            <p:cNvPr id="1057318" name="Rectangle 1574"/>
            <p:cNvSpPr>
              <a:spLocks noChangeArrowheads="1"/>
            </p:cNvSpPr>
            <p:nvPr/>
          </p:nvSpPr>
          <p:spPr bwMode="auto">
            <a:xfrm>
              <a:off x="2720" y="3531"/>
              <a:ext cx="2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500">
                  <a:solidFill>
                    <a:srgbClr val="000000"/>
                  </a:solidFill>
                  <a:latin typeface="Times New Roman" panose="02020603050405020304" pitchFamily="18" charset="0"/>
                </a:rPr>
                <a:t>'</a:t>
              </a:r>
              <a:endParaRPr lang="en-US" altLang="zh-CN" sz="2000">
                <a:effectLst>
                  <a:outerShdw blurRad="38100" dist="38100" dir="2700000" algn="tl">
                    <a:srgbClr val="000000"/>
                  </a:outerShdw>
                </a:effectLst>
                <a:latin typeface="Arial" panose="020B0604020202020204" pitchFamily="34" charset="0"/>
              </a:endParaRPr>
            </a:p>
          </p:txBody>
        </p:sp>
        <p:sp>
          <p:nvSpPr>
            <p:cNvPr id="1057319" name="Rectangle 1575"/>
            <p:cNvSpPr>
              <a:spLocks noChangeArrowheads="1"/>
            </p:cNvSpPr>
            <p:nvPr/>
          </p:nvSpPr>
          <p:spPr bwMode="auto">
            <a:xfrm>
              <a:off x="3638" y="3256"/>
              <a:ext cx="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a:solidFill>
                    <a:srgbClr val="000000"/>
                  </a:solidFill>
                  <a:latin typeface="Times New Roman" panose="02020603050405020304" pitchFamily="18" charset="0"/>
                </a:rPr>
                <a:t>)</a:t>
              </a:r>
              <a:endParaRPr lang="en-US" altLang="zh-CN" sz="2000">
                <a:effectLst>
                  <a:outerShdw blurRad="38100" dist="38100" dir="2700000" algn="tl">
                    <a:srgbClr val="000000"/>
                  </a:outerShdw>
                </a:effectLst>
                <a:latin typeface="Arial" panose="020B0604020202020204" pitchFamily="34" charset="0"/>
              </a:endParaRPr>
            </a:p>
          </p:txBody>
        </p:sp>
        <p:sp>
          <p:nvSpPr>
            <p:cNvPr id="1057320" name="Rectangle 1576"/>
            <p:cNvSpPr>
              <a:spLocks noChangeArrowheads="1"/>
            </p:cNvSpPr>
            <p:nvPr/>
          </p:nvSpPr>
          <p:spPr bwMode="auto">
            <a:xfrm>
              <a:off x="3572" y="3256"/>
              <a:ext cx="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a:solidFill>
                    <a:srgbClr val="000000"/>
                  </a:solidFill>
                  <a:latin typeface="Times New Roman" panose="02020603050405020304" pitchFamily="18" charset="0"/>
                </a:rPr>
                <a:t>'</a:t>
              </a:r>
              <a:endParaRPr lang="en-US" altLang="zh-CN" sz="2000">
                <a:effectLst>
                  <a:outerShdw blurRad="38100" dist="38100" dir="2700000" algn="tl">
                    <a:srgbClr val="000000"/>
                  </a:outerShdw>
                </a:effectLst>
                <a:latin typeface="Arial" panose="020B0604020202020204" pitchFamily="34" charset="0"/>
              </a:endParaRPr>
            </a:p>
          </p:txBody>
        </p:sp>
        <p:sp>
          <p:nvSpPr>
            <p:cNvPr id="1057321" name="Rectangle 1577"/>
            <p:cNvSpPr>
              <a:spLocks noChangeArrowheads="1"/>
            </p:cNvSpPr>
            <p:nvPr/>
          </p:nvSpPr>
          <p:spPr bwMode="auto">
            <a:xfrm>
              <a:off x="3367" y="3256"/>
              <a:ext cx="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a:solidFill>
                    <a:srgbClr val="000000"/>
                  </a:solidFill>
                  <a:latin typeface="Times New Roman" panose="02020603050405020304" pitchFamily="18" charset="0"/>
                </a:rPr>
                <a:t>,</a:t>
              </a:r>
              <a:endParaRPr lang="en-US" altLang="zh-CN" sz="2000">
                <a:effectLst>
                  <a:outerShdw blurRad="38100" dist="38100" dir="2700000" algn="tl">
                    <a:srgbClr val="000000"/>
                  </a:outerShdw>
                </a:effectLst>
                <a:latin typeface="Arial" panose="020B0604020202020204" pitchFamily="34" charset="0"/>
              </a:endParaRPr>
            </a:p>
          </p:txBody>
        </p:sp>
        <p:sp>
          <p:nvSpPr>
            <p:cNvPr id="1057322" name="Rectangle 1578"/>
            <p:cNvSpPr>
              <a:spLocks noChangeArrowheads="1"/>
            </p:cNvSpPr>
            <p:nvPr/>
          </p:nvSpPr>
          <p:spPr bwMode="auto">
            <a:xfrm>
              <a:off x="3307" y="3256"/>
              <a:ext cx="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a:solidFill>
                    <a:srgbClr val="000000"/>
                  </a:solidFill>
                  <a:latin typeface="Times New Roman" panose="02020603050405020304" pitchFamily="18" charset="0"/>
                </a:rPr>
                <a:t>'</a:t>
              </a:r>
              <a:endParaRPr lang="en-US" altLang="zh-CN" sz="2000">
                <a:effectLst>
                  <a:outerShdw blurRad="38100" dist="38100" dir="2700000" algn="tl">
                    <a:srgbClr val="000000"/>
                  </a:outerShdw>
                </a:effectLst>
                <a:latin typeface="Arial" panose="020B0604020202020204" pitchFamily="34" charset="0"/>
              </a:endParaRPr>
            </a:p>
          </p:txBody>
        </p:sp>
        <p:sp>
          <p:nvSpPr>
            <p:cNvPr id="1057323" name="Rectangle 1579"/>
            <p:cNvSpPr>
              <a:spLocks noChangeArrowheads="1"/>
            </p:cNvSpPr>
            <p:nvPr/>
          </p:nvSpPr>
          <p:spPr bwMode="auto">
            <a:xfrm>
              <a:off x="3117" y="3256"/>
              <a:ext cx="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a:solidFill>
                    <a:srgbClr val="000000"/>
                  </a:solidFill>
                  <a:latin typeface="Times New Roman" panose="02020603050405020304" pitchFamily="18" charset="0"/>
                </a:rPr>
                <a:t>(</a:t>
              </a:r>
              <a:endParaRPr lang="en-US" altLang="zh-CN" sz="2000">
                <a:effectLst>
                  <a:outerShdw blurRad="38100" dist="38100" dir="2700000" algn="tl">
                    <a:srgbClr val="000000"/>
                  </a:outerShdw>
                </a:effectLst>
                <a:latin typeface="Arial" panose="020B0604020202020204" pitchFamily="34" charset="0"/>
              </a:endParaRPr>
            </a:p>
          </p:txBody>
        </p:sp>
        <p:sp>
          <p:nvSpPr>
            <p:cNvPr id="1057324" name="Rectangle 1580"/>
            <p:cNvSpPr>
              <a:spLocks noChangeArrowheads="1"/>
            </p:cNvSpPr>
            <p:nvPr/>
          </p:nvSpPr>
          <p:spPr bwMode="auto">
            <a:xfrm>
              <a:off x="2366" y="3256"/>
              <a:ext cx="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dirty="0">
                  <a:solidFill>
                    <a:srgbClr val="000000"/>
                  </a:solidFill>
                  <a:latin typeface="Times New Roman" panose="02020603050405020304" pitchFamily="18" charset="0"/>
                </a:rPr>
                <a:t>)</a:t>
              </a:r>
              <a:endParaRPr lang="en-US" altLang="zh-CN" sz="2000" dirty="0">
                <a:effectLst>
                  <a:outerShdw blurRad="38100" dist="38100" dir="2700000" algn="tl">
                    <a:srgbClr val="000000"/>
                  </a:outerShdw>
                </a:effectLst>
                <a:latin typeface="Arial" panose="020B0604020202020204" pitchFamily="34" charset="0"/>
              </a:endParaRPr>
            </a:p>
          </p:txBody>
        </p:sp>
        <p:sp>
          <p:nvSpPr>
            <p:cNvPr id="1057325" name="Rectangle 1581"/>
            <p:cNvSpPr>
              <a:spLocks noChangeArrowheads="1"/>
            </p:cNvSpPr>
            <p:nvPr/>
          </p:nvSpPr>
          <p:spPr bwMode="auto">
            <a:xfrm>
              <a:off x="2159" y="3256"/>
              <a:ext cx="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a:solidFill>
                    <a:srgbClr val="000000"/>
                  </a:solidFill>
                  <a:latin typeface="Times New Roman" panose="02020603050405020304" pitchFamily="18" charset="0"/>
                </a:rPr>
                <a:t>,</a:t>
              </a:r>
              <a:endParaRPr lang="en-US" altLang="zh-CN" sz="2000">
                <a:effectLst>
                  <a:outerShdw blurRad="38100" dist="38100" dir="2700000" algn="tl">
                    <a:srgbClr val="000000"/>
                  </a:outerShdw>
                </a:effectLst>
                <a:latin typeface="Arial" panose="020B0604020202020204" pitchFamily="34" charset="0"/>
              </a:endParaRPr>
            </a:p>
          </p:txBody>
        </p:sp>
        <p:sp>
          <p:nvSpPr>
            <p:cNvPr id="1057326" name="Rectangle 1582"/>
            <p:cNvSpPr>
              <a:spLocks noChangeArrowheads="1"/>
            </p:cNvSpPr>
            <p:nvPr/>
          </p:nvSpPr>
          <p:spPr bwMode="auto">
            <a:xfrm>
              <a:off x="1972" y="3256"/>
              <a:ext cx="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600">
                  <a:solidFill>
                    <a:srgbClr val="000000"/>
                  </a:solidFill>
                  <a:latin typeface="Times New Roman" panose="02020603050405020304" pitchFamily="18" charset="0"/>
                </a:rPr>
                <a:t>(</a:t>
              </a:r>
              <a:endParaRPr lang="en-US" altLang="zh-CN" sz="2000">
                <a:effectLst>
                  <a:outerShdw blurRad="38100" dist="38100" dir="2700000" algn="tl">
                    <a:srgbClr val="000000"/>
                  </a:outerShdw>
                </a:effectLst>
                <a:latin typeface="Arial" panose="020B0604020202020204" pitchFamily="34" charset="0"/>
              </a:endParaRPr>
            </a:p>
          </p:txBody>
        </p:sp>
      </p:grpSp>
    </p:spTree>
    <p:extLst>
      <p:ext uri="{BB962C8B-B14F-4D97-AF65-F5344CB8AC3E}">
        <p14:creationId xmlns:p14="http://schemas.microsoft.com/office/powerpoint/2010/main" val="2145398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57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sz="quarter" idx="10"/>
          </p:nvPr>
        </p:nvSpPr>
        <p:spPr>
          <a:prstGeom prst="rect">
            <a:avLst/>
          </a:prstGeom>
        </p:spPr>
        <p:txBody>
          <a:bodyPr/>
          <a:lstStyle/>
          <a:p>
            <a:pPr eaLnBrk="1" hangingPunct="1">
              <a:lnSpc>
                <a:spcPct val="90000"/>
              </a:lnSpc>
              <a:buClr>
                <a:srgbClr val="09405E"/>
              </a:buClr>
              <a:buFont typeface="Wingdings" charset="2"/>
              <a:buChar char="n"/>
            </a:pPr>
            <a:r>
              <a:rPr lang="zh-CN" altLang="en-US" dirty="0"/>
              <a:t>从左到右、从上到下扫描一遍图像，对图像进行如下操作，得到每个像素位置的积分图像</a:t>
            </a:r>
            <a:r>
              <a:rPr lang="en-US" altLang="zh-CN" i="1" dirty="0">
                <a:latin typeface="Times New Roman" charset="0"/>
              </a:rPr>
              <a:t>ii</a:t>
            </a:r>
            <a:r>
              <a:rPr lang="en-US" altLang="zh-CN" dirty="0">
                <a:latin typeface="Times New Roman" charset="0"/>
              </a:rPr>
              <a:t>(</a:t>
            </a:r>
            <a:r>
              <a:rPr lang="en-US" altLang="zh-CN" i="1" dirty="0" err="1">
                <a:latin typeface="Times New Roman" charset="0"/>
              </a:rPr>
              <a:t>x,y</a:t>
            </a:r>
            <a:r>
              <a:rPr lang="en-US" altLang="zh-CN" dirty="0">
                <a:latin typeface="Times New Roman" charset="0"/>
              </a:rPr>
              <a:t>)</a:t>
            </a:r>
          </a:p>
          <a:p>
            <a:pPr marL="1371600" lvl="2" indent="-457200" eaLnBrk="1" hangingPunct="1">
              <a:lnSpc>
                <a:spcPct val="90000"/>
              </a:lnSpc>
              <a:buClr>
                <a:srgbClr val="09405E"/>
              </a:buClr>
              <a:buFont typeface="Wingdings" charset="2"/>
              <a:buChar char="n"/>
            </a:pPr>
            <a:r>
              <a:rPr lang="en-US" altLang="zh-CN" sz="2800" i="1" dirty="0">
                <a:solidFill>
                  <a:srgbClr val="09405E"/>
                </a:solidFill>
                <a:latin typeface="Times New Roman" charset="0"/>
              </a:rPr>
              <a:t>ii</a:t>
            </a:r>
            <a:r>
              <a:rPr lang="en-US" altLang="zh-CN" sz="2800" dirty="0">
                <a:solidFill>
                  <a:srgbClr val="09405E"/>
                </a:solidFill>
                <a:latin typeface="Times New Roman" charset="0"/>
              </a:rPr>
              <a:t>(</a:t>
            </a:r>
            <a:r>
              <a:rPr lang="en-US" altLang="zh-CN" sz="2800" i="1" dirty="0" err="1">
                <a:solidFill>
                  <a:srgbClr val="09405E"/>
                </a:solidFill>
                <a:latin typeface="Times New Roman" charset="0"/>
              </a:rPr>
              <a:t>x,y</a:t>
            </a:r>
            <a:r>
              <a:rPr lang="en-US" altLang="zh-CN" sz="2800" dirty="0">
                <a:solidFill>
                  <a:srgbClr val="09405E"/>
                </a:solidFill>
                <a:latin typeface="Times New Roman" charset="0"/>
              </a:rPr>
              <a:t>)=</a:t>
            </a:r>
            <a:r>
              <a:rPr lang="en-US" altLang="zh-CN" sz="2800" i="1" dirty="0">
                <a:solidFill>
                  <a:srgbClr val="09405E"/>
                </a:solidFill>
                <a:latin typeface="Times New Roman" charset="0"/>
              </a:rPr>
              <a:t>ii</a:t>
            </a:r>
            <a:r>
              <a:rPr lang="en-US" altLang="zh-CN" sz="2800" dirty="0">
                <a:solidFill>
                  <a:srgbClr val="09405E"/>
                </a:solidFill>
                <a:latin typeface="Times New Roman" charset="0"/>
              </a:rPr>
              <a:t>(</a:t>
            </a:r>
            <a:r>
              <a:rPr lang="en-US" altLang="zh-CN" sz="2800" i="1" dirty="0">
                <a:solidFill>
                  <a:srgbClr val="09405E"/>
                </a:solidFill>
                <a:latin typeface="Times New Roman" charset="0"/>
              </a:rPr>
              <a:t>x,y-1</a:t>
            </a:r>
            <a:r>
              <a:rPr lang="en-US" altLang="zh-CN" sz="2800" dirty="0">
                <a:solidFill>
                  <a:srgbClr val="09405E"/>
                </a:solidFill>
                <a:latin typeface="Times New Roman" charset="0"/>
              </a:rPr>
              <a:t>)+</a:t>
            </a:r>
            <a:r>
              <a:rPr lang="en-US" altLang="zh-CN" sz="2800" i="1" dirty="0">
                <a:solidFill>
                  <a:srgbClr val="09405E"/>
                </a:solidFill>
                <a:latin typeface="Times New Roman" charset="0"/>
              </a:rPr>
              <a:t>s</a:t>
            </a:r>
            <a:r>
              <a:rPr lang="en-US" altLang="zh-CN" sz="2800" dirty="0">
                <a:solidFill>
                  <a:srgbClr val="09405E"/>
                </a:solidFill>
                <a:latin typeface="Times New Roman" charset="0"/>
              </a:rPr>
              <a:t>(</a:t>
            </a:r>
            <a:r>
              <a:rPr lang="en-US" altLang="zh-CN" sz="2800" i="1" dirty="0" err="1">
                <a:solidFill>
                  <a:srgbClr val="09405E"/>
                </a:solidFill>
                <a:latin typeface="Times New Roman" charset="0"/>
              </a:rPr>
              <a:t>x,y</a:t>
            </a:r>
            <a:r>
              <a:rPr lang="en-US" altLang="zh-CN" sz="2800" dirty="0">
                <a:solidFill>
                  <a:srgbClr val="09405E"/>
                </a:solidFill>
                <a:latin typeface="Times New Roman" charset="0"/>
              </a:rPr>
              <a:t>)</a:t>
            </a:r>
          </a:p>
          <a:p>
            <a:pPr marL="1371600" lvl="2" indent="-457200" eaLnBrk="1" hangingPunct="1">
              <a:lnSpc>
                <a:spcPct val="90000"/>
              </a:lnSpc>
              <a:buClr>
                <a:srgbClr val="09405E"/>
              </a:buClr>
              <a:buFont typeface="Wingdings" charset="2"/>
              <a:buChar char="n"/>
            </a:pPr>
            <a:r>
              <a:rPr lang="en-US" altLang="zh-CN" sz="2800" i="1" dirty="0">
                <a:solidFill>
                  <a:srgbClr val="09405E"/>
                </a:solidFill>
                <a:latin typeface="Times New Roman" charset="0"/>
              </a:rPr>
              <a:t>s</a:t>
            </a:r>
            <a:r>
              <a:rPr lang="en-US" altLang="zh-CN" sz="2800" dirty="0">
                <a:solidFill>
                  <a:srgbClr val="09405E"/>
                </a:solidFill>
                <a:latin typeface="Times New Roman" charset="0"/>
              </a:rPr>
              <a:t>(</a:t>
            </a:r>
            <a:r>
              <a:rPr lang="en-US" altLang="zh-CN" sz="2800" i="1" dirty="0" err="1">
                <a:solidFill>
                  <a:srgbClr val="09405E"/>
                </a:solidFill>
                <a:latin typeface="Times New Roman" charset="0"/>
              </a:rPr>
              <a:t>x,y</a:t>
            </a:r>
            <a:r>
              <a:rPr lang="en-US" altLang="zh-CN" sz="2800" dirty="0">
                <a:solidFill>
                  <a:srgbClr val="09405E"/>
                </a:solidFill>
                <a:latin typeface="Times New Roman" charset="0"/>
              </a:rPr>
              <a:t>)=</a:t>
            </a:r>
            <a:r>
              <a:rPr lang="en-US" altLang="zh-CN" sz="2800" i="1" dirty="0">
                <a:solidFill>
                  <a:srgbClr val="09405E"/>
                </a:solidFill>
                <a:latin typeface="Times New Roman" charset="0"/>
              </a:rPr>
              <a:t>s</a:t>
            </a:r>
            <a:r>
              <a:rPr lang="en-US" altLang="zh-CN" sz="2800" dirty="0">
                <a:solidFill>
                  <a:srgbClr val="09405E"/>
                </a:solidFill>
                <a:latin typeface="Times New Roman" charset="0"/>
              </a:rPr>
              <a:t>(</a:t>
            </a:r>
            <a:r>
              <a:rPr lang="en-US" altLang="zh-CN" sz="2800" i="1" dirty="0">
                <a:solidFill>
                  <a:srgbClr val="09405E"/>
                </a:solidFill>
                <a:latin typeface="Times New Roman" charset="0"/>
              </a:rPr>
              <a:t>x-</a:t>
            </a:r>
            <a:r>
              <a:rPr lang="en-US" altLang="zh-CN" sz="2800" dirty="0">
                <a:solidFill>
                  <a:srgbClr val="09405E"/>
                </a:solidFill>
                <a:latin typeface="Times New Roman" charset="0"/>
              </a:rPr>
              <a:t>1</a:t>
            </a:r>
            <a:r>
              <a:rPr lang="en-US" altLang="zh-CN" sz="2800" i="1" dirty="0">
                <a:solidFill>
                  <a:srgbClr val="09405E"/>
                </a:solidFill>
                <a:latin typeface="Times New Roman" charset="0"/>
              </a:rPr>
              <a:t>,y</a:t>
            </a:r>
            <a:r>
              <a:rPr lang="en-US" altLang="zh-CN" sz="2800" dirty="0">
                <a:solidFill>
                  <a:srgbClr val="09405E"/>
                </a:solidFill>
                <a:latin typeface="Times New Roman" charset="0"/>
              </a:rPr>
              <a:t>)+</a:t>
            </a:r>
            <a:r>
              <a:rPr lang="en-US" altLang="zh-CN" sz="2800" i="1" dirty="0" err="1">
                <a:solidFill>
                  <a:srgbClr val="09405E"/>
                </a:solidFill>
                <a:latin typeface="Times New Roman" charset="0"/>
              </a:rPr>
              <a:t>i</a:t>
            </a:r>
            <a:r>
              <a:rPr lang="en-US" altLang="zh-CN" sz="2800" dirty="0">
                <a:solidFill>
                  <a:srgbClr val="09405E"/>
                </a:solidFill>
                <a:latin typeface="Times New Roman" charset="0"/>
              </a:rPr>
              <a:t>(</a:t>
            </a:r>
            <a:r>
              <a:rPr lang="en-US" altLang="zh-CN" sz="2800" i="1" dirty="0" err="1">
                <a:solidFill>
                  <a:srgbClr val="09405E"/>
                </a:solidFill>
                <a:latin typeface="Times New Roman" charset="0"/>
              </a:rPr>
              <a:t>x,y</a:t>
            </a:r>
            <a:r>
              <a:rPr lang="en-US" altLang="zh-CN" sz="2800" dirty="0">
                <a:solidFill>
                  <a:srgbClr val="09405E"/>
                </a:solidFill>
                <a:latin typeface="Times New Roman" charset="0"/>
              </a:rPr>
              <a:t>)	</a:t>
            </a:r>
          </a:p>
        </p:txBody>
      </p:sp>
      <p:sp>
        <p:nvSpPr>
          <p:cNvPr id="25604" name="Rectangle 3"/>
          <p:cNvSpPr>
            <a:spLocks noGrp="1" noChangeArrowheads="1"/>
          </p:cNvSpPr>
          <p:nvPr>
            <p:ph type="title"/>
          </p:nvPr>
        </p:nvSpPr>
        <p:spPr/>
        <p:txBody>
          <a:bodyPr/>
          <a:lstStyle/>
          <a:p>
            <a:pPr eaLnBrk="1" hangingPunct="1"/>
            <a:r>
              <a:rPr lang="zh-CN" altLang="en-US"/>
              <a:t>积分图的快速计算</a:t>
            </a:r>
          </a:p>
        </p:txBody>
      </p:sp>
      <p:sp>
        <p:nvSpPr>
          <p:cNvPr id="25602"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C47C28A6-94CB-0C48-9198-FB3A97C2FD6B}" type="slidenum">
              <a:rPr lang="en-US" altLang="zh-CN" sz="1400">
                <a:latin typeface="Times New Roman" charset="0"/>
                <a:ea typeface="宋体" charset="-122"/>
              </a:rPr>
              <a:pPr>
                <a:spcBef>
                  <a:spcPct val="0"/>
                </a:spcBef>
                <a:buFontTx/>
                <a:buNone/>
              </a:pPr>
              <a:t>7</a:t>
            </a:fld>
            <a:endParaRPr lang="en-US" altLang="zh-CN" sz="1400">
              <a:latin typeface="Times New Roman" charset="0"/>
              <a:ea typeface="宋体" charset="-122"/>
            </a:endParaRPr>
          </a:p>
        </p:txBody>
      </p:sp>
      <mc:AlternateContent xmlns:mc="http://schemas.openxmlformats.org/markup-compatibility/2006" xmlns:a14="http://schemas.microsoft.com/office/drawing/2010/main">
        <mc:Choice Requires="a14">
          <p:sp>
            <p:nvSpPr>
              <p:cNvPr id="1058820" name="Rectangle 4"/>
              <p:cNvSpPr>
                <a:spLocks noChangeArrowheads="1"/>
              </p:cNvSpPr>
              <p:nvPr/>
            </p:nvSpPr>
            <p:spPr bwMode="auto">
              <a:xfrm>
                <a:off x="9845676" y="3344863"/>
                <a:ext cx="908050" cy="457200"/>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buClr>
                    <a:schemeClr val="tx2"/>
                  </a:buClr>
                  <a:buSzPct val="75000"/>
                  <a:defRPr/>
                </a:pPr>
                <a14:m>
                  <m:oMathPara xmlns:m="http://schemas.openxmlformats.org/officeDocument/2006/math">
                    <m:oMathParaPr>
                      <m:jc m:val="centerGroup"/>
                    </m:oMathParaPr>
                    <m:oMath xmlns:m="http://schemas.openxmlformats.org/officeDocument/2006/math">
                      <m:r>
                        <a:rPr lang="en-US" altLang="zh-CN" i="1" dirty="0" smtClean="0">
                          <a:solidFill>
                            <a:srgbClr val="09405E"/>
                          </a:solidFill>
                          <a:latin typeface="Cambria Math" charset="0"/>
                          <a:ea typeface="Microsoft YaHei" charset="-122"/>
                          <a:cs typeface="Microsoft YaHei" charset="-122"/>
                        </a:rPr>
                        <m:t>𝑖</m:t>
                      </m:r>
                      <m:r>
                        <a:rPr lang="en-US" altLang="zh-CN" i="1" dirty="0">
                          <a:solidFill>
                            <a:srgbClr val="09405E"/>
                          </a:solidFill>
                          <a:latin typeface="Cambria Math" charset="0"/>
                          <a:ea typeface="Microsoft YaHei" charset="-122"/>
                          <a:cs typeface="Microsoft YaHei" charset="-122"/>
                        </a:rPr>
                        <m:t>(</m:t>
                      </m:r>
                      <m:r>
                        <a:rPr lang="en-US" altLang="zh-CN" i="1" dirty="0" err="1">
                          <a:solidFill>
                            <a:srgbClr val="09405E"/>
                          </a:solidFill>
                          <a:latin typeface="Cambria Math" charset="0"/>
                          <a:ea typeface="Microsoft YaHei" charset="-122"/>
                          <a:cs typeface="Microsoft YaHei" charset="-122"/>
                        </a:rPr>
                        <m:t>𝑥</m:t>
                      </m:r>
                      <m:r>
                        <a:rPr lang="en-US" altLang="zh-CN" i="1" dirty="0" err="1">
                          <a:solidFill>
                            <a:srgbClr val="09405E"/>
                          </a:solidFill>
                          <a:latin typeface="Cambria Math" charset="0"/>
                          <a:ea typeface="Microsoft YaHei" charset="-122"/>
                          <a:cs typeface="Microsoft YaHei" charset="-122"/>
                        </a:rPr>
                        <m:t>,</m:t>
                      </m:r>
                      <m:r>
                        <a:rPr lang="en-US" altLang="zh-CN" i="1" dirty="0" err="1">
                          <a:solidFill>
                            <a:srgbClr val="09405E"/>
                          </a:solidFill>
                          <a:latin typeface="Cambria Math" charset="0"/>
                          <a:ea typeface="Microsoft YaHei" charset="-122"/>
                          <a:cs typeface="Microsoft YaHei" charset="-122"/>
                        </a:rPr>
                        <m:t>𝑦</m:t>
                      </m:r>
                      <m:r>
                        <a:rPr lang="en-US" altLang="zh-CN" i="1" dirty="0">
                          <a:solidFill>
                            <a:srgbClr val="09405E"/>
                          </a:solidFill>
                          <a:latin typeface="Cambria Math" charset="0"/>
                          <a:ea typeface="Microsoft YaHei" charset="-122"/>
                          <a:cs typeface="Microsoft YaHei" charset="-122"/>
                        </a:rPr>
                        <m:t>)</m:t>
                      </m:r>
                    </m:oMath>
                  </m:oMathPara>
                </a14:m>
                <a:endParaRPr lang="en-US" altLang="zh-CN" dirty="0">
                  <a:solidFill>
                    <a:srgbClr val="09405E"/>
                  </a:solidFill>
                  <a:latin typeface="Microsoft YaHei" charset="-122"/>
                  <a:ea typeface="Microsoft YaHei" charset="-122"/>
                  <a:cs typeface="Microsoft YaHei" charset="-122"/>
                </a:endParaRPr>
              </a:p>
            </p:txBody>
          </p:sp>
        </mc:Choice>
        <mc:Fallback xmlns="">
          <p:sp>
            <p:nvSpPr>
              <p:cNvPr id="1058820" name="Rectangle 4"/>
              <p:cNvSpPr>
                <a:spLocks noRot="1" noChangeAspect="1" noMove="1" noResize="1" noEditPoints="1" noAdjustHandles="1" noChangeArrowheads="1" noChangeShapeType="1" noTextEdit="1"/>
              </p:cNvSpPr>
              <p:nvPr/>
            </p:nvSpPr>
            <p:spPr bwMode="auto">
              <a:xfrm>
                <a:off x="9845676" y="3344863"/>
                <a:ext cx="908050" cy="457200"/>
              </a:xfrm>
              <a:prstGeom prst="rect">
                <a:avLst/>
              </a:prstGeom>
              <a:blipFill rotWithShape="0">
                <a:blip r:embed="rId3"/>
                <a:stretch>
                  <a:fillRect l="-1342" r="-16779" b="-12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0408" name="Rectangle 568"/>
              <p:cNvSpPr>
                <a:spLocks noChangeArrowheads="1"/>
              </p:cNvSpPr>
              <p:nvPr/>
            </p:nvSpPr>
            <p:spPr bwMode="auto">
              <a:xfrm>
                <a:off x="1976439" y="3616326"/>
                <a:ext cx="2378075" cy="82867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lnSpc>
                    <a:spcPct val="90000"/>
                  </a:lnSpc>
                  <a:buClr>
                    <a:schemeClr val="tx2"/>
                  </a:buClr>
                  <a:buSzPct val="75000"/>
                  <a:buFont typeface="Wingdings" charset="2"/>
                  <a:buNone/>
                </a:pPr>
                <a:r>
                  <a:rPr lang="zh-CN" altLang="en-US" sz="2400" dirty="0">
                    <a:solidFill>
                      <a:srgbClr val="09405E"/>
                    </a:solidFill>
                    <a:latin typeface="Microsoft YaHei" charset="-122"/>
                    <a:ea typeface="Microsoft YaHei" charset="-122"/>
                    <a:cs typeface="Microsoft YaHei" charset="-122"/>
                  </a:rPr>
                  <a:t>棕红色区域面积</a:t>
                </a:r>
                <a:br>
                  <a:rPr lang="zh-CN" altLang="en-US" sz="2400" dirty="0">
                    <a:solidFill>
                      <a:srgbClr val="09405E"/>
                    </a:solidFill>
                    <a:latin typeface="Microsoft YaHei" charset="-122"/>
                    <a:ea typeface="Microsoft YaHei" charset="-122"/>
                    <a:cs typeface="Microsoft YaHei" charset="-122"/>
                  </a:rPr>
                </a:br>
                <a14:m>
                  <m:oMathPara xmlns:m="http://schemas.openxmlformats.org/officeDocument/2006/math">
                    <m:oMathParaPr>
                      <m:jc m:val="centerGroup"/>
                    </m:oMathParaPr>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𝑖𝑖</m:t>
                      </m:r>
                      <m:r>
                        <a:rPr lang="en-US" altLang="zh-CN" sz="2400" i="1" dirty="0" smtClean="0">
                          <a:solidFill>
                            <a:srgbClr val="09405E"/>
                          </a:solidFill>
                          <a:latin typeface="Cambria Math" charset="0"/>
                          <a:ea typeface="Microsoft YaHei" charset="-122"/>
                          <a:cs typeface="Microsoft YaHei" charset="-122"/>
                        </a:rPr>
                        <m:t>(</m:t>
                      </m:r>
                      <m:r>
                        <a:rPr lang="en-US" altLang="zh-CN" sz="2400" i="1" dirty="0" smtClean="0">
                          <a:solidFill>
                            <a:srgbClr val="09405E"/>
                          </a:solidFill>
                          <a:latin typeface="Cambria Math" charset="0"/>
                          <a:ea typeface="Microsoft YaHei" charset="-122"/>
                          <a:cs typeface="Microsoft YaHei" charset="-122"/>
                        </a:rPr>
                        <m:t>𝑥</m:t>
                      </m:r>
                      <m:r>
                        <a:rPr lang="en-US" altLang="zh-CN" sz="2400" i="1" dirty="0" smtClean="0">
                          <a:solidFill>
                            <a:srgbClr val="09405E"/>
                          </a:solidFill>
                          <a:latin typeface="Cambria Math" charset="0"/>
                          <a:ea typeface="Microsoft YaHei" charset="-122"/>
                          <a:cs typeface="Microsoft YaHei" charset="-122"/>
                        </a:rPr>
                        <m:t>,</m:t>
                      </m:r>
                      <m:r>
                        <a:rPr lang="en-US" altLang="zh-CN" sz="2400" i="1" dirty="0" smtClean="0">
                          <a:solidFill>
                            <a:srgbClr val="09405E"/>
                          </a:solidFill>
                          <a:latin typeface="Cambria Math" charset="0"/>
                          <a:ea typeface="Microsoft YaHei" charset="-122"/>
                          <a:cs typeface="Microsoft YaHei" charset="-122"/>
                        </a:rPr>
                        <m:t>𝑦</m:t>
                      </m:r>
                      <m:r>
                        <a:rPr lang="en-US" altLang="zh-CN" sz="2400" i="1" dirty="0" smtClean="0">
                          <a:solidFill>
                            <a:srgbClr val="09405E"/>
                          </a:solidFill>
                          <a:latin typeface="Cambria Math" charset="0"/>
                          <a:ea typeface="Microsoft YaHei" charset="-122"/>
                          <a:cs typeface="Microsoft YaHei" charset="-122"/>
                        </a:rPr>
                        <m:t>−1)</m:t>
                      </m:r>
                    </m:oMath>
                  </m:oMathPara>
                </a14:m>
                <a:endParaRPr lang="en-US" altLang="zh-CN" sz="2400" dirty="0">
                  <a:solidFill>
                    <a:srgbClr val="09405E"/>
                  </a:solidFill>
                  <a:latin typeface="Microsoft YaHei" charset="-122"/>
                  <a:ea typeface="Microsoft YaHei" charset="-122"/>
                  <a:cs typeface="Microsoft YaHei" charset="-122"/>
                </a:endParaRPr>
              </a:p>
            </p:txBody>
          </p:sp>
        </mc:Choice>
        <mc:Fallback xmlns="">
          <p:sp>
            <p:nvSpPr>
              <p:cNvPr id="1060408" name="Rectangle 568"/>
              <p:cNvSpPr>
                <a:spLocks noRot="1" noChangeAspect="1" noMove="1" noResize="1" noEditPoints="1" noAdjustHandles="1" noChangeArrowheads="1" noChangeShapeType="1" noTextEdit="1"/>
              </p:cNvSpPr>
              <p:nvPr/>
            </p:nvSpPr>
            <p:spPr bwMode="auto">
              <a:xfrm>
                <a:off x="1976439" y="3616326"/>
                <a:ext cx="2378075" cy="828675"/>
              </a:xfrm>
              <a:prstGeom prst="rect">
                <a:avLst/>
              </a:prstGeom>
              <a:blipFill rotWithShape="0">
                <a:blip r:embed="rId4"/>
                <a:stretch>
                  <a:fillRect l="-3846" t="-10294" r="-1538" b="-14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0411" name="Rectangle 571"/>
              <p:cNvSpPr>
                <a:spLocks noChangeArrowheads="1"/>
              </p:cNvSpPr>
              <p:nvPr/>
            </p:nvSpPr>
            <p:spPr bwMode="auto">
              <a:xfrm>
                <a:off x="2079626" y="4999038"/>
                <a:ext cx="2233612" cy="838200"/>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lnSpc>
                    <a:spcPct val="90000"/>
                  </a:lnSpc>
                  <a:buClr>
                    <a:schemeClr val="tx2"/>
                  </a:buClr>
                  <a:buSzPct val="75000"/>
                  <a:buFont typeface="Wingdings" charset="2"/>
                  <a:buNone/>
                </a:pPr>
                <a:r>
                  <a:rPr lang="zh-CN" altLang="en-US" sz="2400" dirty="0">
                    <a:solidFill>
                      <a:srgbClr val="09405E"/>
                    </a:solidFill>
                    <a:latin typeface="Microsoft YaHei" charset="-122"/>
                    <a:ea typeface="Microsoft YaHei" charset="-122"/>
                    <a:cs typeface="Microsoft YaHei" charset="-122"/>
                  </a:rPr>
                  <a:t>黄色区域面积</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𝑠</m:t>
                    </m:r>
                    <m:r>
                      <a:rPr lang="en-US" altLang="zh-CN" sz="2400" i="1" dirty="0" smtClean="0">
                        <a:solidFill>
                          <a:srgbClr val="09405E"/>
                        </a:solidFill>
                        <a:latin typeface="Cambria Math" charset="0"/>
                        <a:ea typeface="Microsoft YaHei" charset="-122"/>
                        <a:cs typeface="Microsoft YaHei" charset="-122"/>
                      </a:rPr>
                      <m:t>(</m:t>
                    </m:r>
                    <m:r>
                      <a:rPr lang="en-US" altLang="zh-CN" sz="2400" i="1" dirty="0" smtClean="0">
                        <a:solidFill>
                          <a:srgbClr val="09405E"/>
                        </a:solidFill>
                        <a:latin typeface="Cambria Math" charset="0"/>
                        <a:ea typeface="Microsoft YaHei" charset="-122"/>
                        <a:cs typeface="Microsoft YaHei" charset="-122"/>
                      </a:rPr>
                      <m:t>𝑥</m:t>
                    </m:r>
                    <m:r>
                      <a:rPr lang="en-US" altLang="zh-CN" sz="2400" i="1" dirty="0" smtClean="0">
                        <a:solidFill>
                          <a:srgbClr val="09405E"/>
                        </a:solidFill>
                        <a:latin typeface="Cambria Math" charset="0"/>
                        <a:ea typeface="Microsoft YaHei" charset="-122"/>
                        <a:cs typeface="Microsoft YaHei" charset="-122"/>
                      </a:rPr>
                      <m:t>−1, </m:t>
                    </m:r>
                    <m:r>
                      <a:rPr lang="en-US" altLang="zh-CN" sz="2400" i="1" dirty="0" smtClean="0">
                        <a:solidFill>
                          <a:srgbClr val="09405E"/>
                        </a:solidFill>
                        <a:latin typeface="Cambria Math" charset="0"/>
                        <a:ea typeface="Microsoft YaHei" charset="-122"/>
                        <a:cs typeface="Microsoft YaHei" charset="-122"/>
                      </a:rPr>
                      <m:t>𝑦</m:t>
                    </m:r>
                    <m:r>
                      <a:rPr lang="en-US" altLang="zh-CN" sz="2400" i="1" dirty="0" smtClean="0">
                        <a:solidFill>
                          <a:srgbClr val="09405E"/>
                        </a:solidFill>
                        <a:latin typeface="Cambria Math" charset="0"/>
                        <a:ea typeface="Microsoft YaHei" charset="-122"/>
                        <a:cs typeface="Microsoft YaHei" charset="-122"/>
                      </a:rPr>
                      <m:t>)</m:t>
                    </m:r>
                  </m:oMath>
                </a14:m>
                <a:endParaRPr lang="en-US" altLang="zh-CN" sz="2400" dirty="0">
                  <a:solidFill>
                    <a:srgbClr val="09405E"/>
                  </a:solidFill>
                  <a:latin typeface="Microsoft YaHei" charset="-122"/>
                  <a:ea typeface="Microsoft YaHei" charset="-122"/>
                  <a:cs typeface="Microsoft YaHei" charset="-122"/>
                </a:endParaRPr>
              </a:p>
            </p:txBody>
          </p:sp>
        </mc:Choice>
        <mc:Fallback xmlns="">
          <p:sp>
            <p:nvSpPr>
              <p:cNvPr id="1060411" name="Rectangle 571"/>
              <p:cNvSpPr>
                <a:spLocks noRot="1" noChangeAspect="1" noMove="1" noResize="1" noEditPoints="1" noAdjustHandles="1" noChangeArrowheads="1" noChangeShapeType="1" noTextEdit="1"/>
              </p:cNvSpPr>
              <p:nvPr/>
            </p:nvSpPr>
            <p:spPr bwMode="auto">
              <a:xfrm>
                <a:off x="2079626" y="4999038"/>
                <a:ext cx="2233612" cy="838200"/>
              </a:xfrm>
              <a:prstGeom prst="rect">
                <a:avLst/>
              </a:prstGeom>
              <a:blipFill rotWithShape="0">
                <a:blip r:embed="rId5"/>
                <a:stretch>
                  <a:fillRect l="-4087" t="-101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25608" name="Group 3"/>
          <p:cNvGrpSpPr>
            <a:grpSpLocks/>
          </p:cNvGrpSpPr>
          <p:nvPr/>
        </p:nvGrpSpPr>
        <p:grpSpPr bwMode="auto">
          <a:xfrm>
            <a:off x="5545139" y="3459164"/>
            <a:ext cx="3895725" cy="2879725"/>
            <a:chOff x="2375" y="2193"/>
            <a:chExt cx="2454" cy="1814"/>
          </a:xfrm>
        </p:grpSpPr>
        <p:grpSp>
          <p:nvGrpSpPr>
            <p:cNvPr id="25612" name="Group 5"/>
            <p:cNvGrpSpPr>
              <a:grpSpLocks/>
            </p:cNvGrpSpPr>
            <p:nvPr/>
          </p:nvGrpSpPr>
          <p:grpSpPr bwMode="auto">
            <a:xfrm>
              <a:off x="2375" y="2193"/>
              <a:ext cx="2454" cy="1814"/>
              <a:chOff x="-3" y="-3"/>
              <a:chExt cx="4276" cy="3078"/>
            </a:xfrm>
          </p:grpSpPr>
          <p:grpSp>
            <p:nvGrpSpPr>
              <p:cNvPr id="27239" name="Group 6"/>
              <p:cNvGrpSpPr>
                <a:grpSpLocks/>
              </p:cNvGrpSpPr>
              <p:nvPr/>
            </p:nvGrpSpPr>
            <p:grpSpPr bwMode="auto">
              <a:xfrm>
                <a:off x="0" y="0"/>
                <a:ext cx="4270" cy="3072"/>
                <a:chOff x="0" y="0"/>
                <a:chExt cx="4270" cy="3072"/>
              </a:xfrm>
            </p:grpSpPr>
            <p:grpSp>
              <p:nvGrpSpPr>
                <p:cNvPr id="27241" name="Group 7"/>
                <p:cNvGrpSpPr>
                  <a:grpSpLocks/>
                </p:cNvGrpSpPr>
                <p:nvPr/>
              </p:nvGrpSpPr>
              <p:grpSpPr bwMode="auto">
                <a:xfrm>
                  <a:off x="0" y="0"/>
                  <a:ext cx="427" cy="384"/>
                  <a:chOff x="0" y="0"/>
                  <a:chExt cx="427" cy="384"/>
                </a:xfrm>
              </p:grpSpPr>
              <p:sp>
                <p:nvSpPr>
                  <p:cNvPr id="27479" name="Rectangle 8"/>
                  <p:cNvSpPr>
                    <a:spLocks noChangeArrowheads="1"/>
                  </p:cNvSpPr>
                  <p:nvPr/>
                </p:nvSpPr>
                <p:spPr bwMode="auto">
                  <a:xfrm>
                    <a:off x="43"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80" name="Rectangle 9"/>
                  <p:cNvSpPr>
                    <a:spLocks noChangeArrowheads="1"/>
                  </p:cNvSpPr>
                  <p:nvPr/>
                </p:nvSpPr>
                <p:spPr bwMode="auto">
                  <a:xfrm>
                    <a:off x="0"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42" name="Group 10"/>
                <p:cNvGrpSpPr>
                  <a:grpSpLocks/>
                </p:cNvGrpSpPr>
                <p:nvPr/>
              </p:nvGrpSpPr>
              <p:grpSpPr bwMode="auto">
                <a:xfrm>
                  <a:off x="427" y="0"/>
                  <a:ext cx="427" cy="384"/>
                  <a:chOff x="427" y="0"/>
                  <a:chExt cx="427" cy="384"/>
                </a:xfrm>
              </p:grpSpPr>
              <p:sp>
                <p:nvSpPr>
                  <p:cNvPr id="27477" name="Rectangle 11"/>
                  <p:cNvSpPr>
                    <a:spLocks noChangeArrowheads="1"/>
                  </p:cNvSpPr>
                  <p:nvPr/>
                </p:nvSpPr>
                <p:spPr bwMode="auto">
                  <a:xfrm>
                    <a:off x="470"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78" name="Rectangle 12"/>
                  <p:cNvSpPr>
                    <a:spLocks noChangeArrowheads="1"/>
                  </p:cNvSpPr>
                  <p:nvPr/>
                </p:nvSpPr>
                <p:spPr bwMode="auto">
                  <a:xfrm>
                    <a:off x="427"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43" name="Group 13"/>
                <p:cNvGrpSpPr>
                  <a:grpSpLocks/>
                </p:cNvGrpSpPr>
                <p:nvPr/>
              </p:nvGrpSpPr>
              <p:grpSpPr bwMode="auto">
                <a:xfrm>
                  <a:off x="854" y="0"/>
                  <a:ext cx="427" cy="384"/>
                  <a:chOff x="854" y="0"/>
                  <a:chExt cx="427" cy="384"/>
                </a:xfrm>
              </p:grpSpPr>
              <p:sp>
                <p:nvSpPr>
                  <p:cNvPr id="27475" name="Rectangle 14"/>
                  <p:cNvSpPr>
                    <a:spLocks noChangeArrowheads="1"/>
                  </p:cNvSpPr>
                  <p:nvPr/>
                </p:nvSpPr>
                <p:spPr bwMode="auto">
                  <a:xfrm>
                    <a:off x="897"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76" name="Rectangle 15"/>
                  <p:cNvSpPr>
                    <a:spLocks noChangeArrowheads="1"/>
                  </p:cNvSpPr>
                  <p:nvPr/>
                </p:nvSpPr>
                <p:spPr bwMode="auto">
                  <a:xfrm>
                    <a:off x="854"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44" name="Group 16"/>
                <p:cNvGrpSpPr>
                  <a:grpSpLocks/>
                </p:cNvGrpSpPr>
                <p:nvPr/>
              </p:nvGrpSpPr>
              <p:grpSpPr bwMode="auto">
                <a:xfrm>
                  <a:off x="1281" y="0"/>
                  <a:ext cx="427" cy="384"/>
                  <a:chOff x="1281" y="0"/>
                  <a:chExt cx="427" cy="384"/>
                </a:xfrm>
              </p:grpSpPr>
              <p:sp>
                <p:nvSpPr>
                  <p:cNvPr id="27473" name="Rectangle 17"/>
                  <p:cNvSpPr>
                    <a:spLocks noChangeArrowheads="1"/>
                  </p:cNvSpPr>
                  <p:nvPr/>
                </p:nvSpPr>
                <p:spPr bwMode="auto">
                  <a:xfrm>
                    <a:off x="1324"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74" name="Rectangle 18"/>
                  <p:cNvSpPr>
                    <a:spLocks noChangeArrowheads="1"/>
                  </p:cNvSpPr>
                  <p:nvPr/>
                </p:nvSpPr>
                <p:spPr bwMode="auto">
                  <a:xfrm>
                    <a:off x="1281"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45" name="Group 19"/>
                <p:cNvGrpSpPr>
                  <a:grpSpLocks/>
                </p:cNvGrpSpPr>
                <p:nvPr/>
              </p:nvGrpSpPr>
              <p:grpSpPr bwMode="auto">
                <a:xfrm>
                  <a:off x="1708" y="0"/>
                  <a:ext cx="427" cy="384"/>
                  <a:chOff x="1708" y="0"/>
                  <a:chExt cx="427" cy="384"/>
                </a:xfrm>
              </p:grpSpPr>
              <p:sp>
                <p:nvSpPr>
                  <p:cNvPr id="27471" name="Rectangle 20"/>
                  <p:cNvSpPr>
                    <a:spLocks noChangeArrowheads="1"/>
                  </p:cNvSpPr>
                  <p:nvPr/>
                </p:nvSpPr>
                <p:spPr bwMode="auto">
                  <a:xfrm>
                    <a:off x="1751"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72" name="Rectangle 21"/>
                  <p:cNvSpPr>
                    <a:spLocks noChangeArrowheads="1"/>
                  </p:cNvSpPr>
                  <p:nvPr/>
                </p:nvSpPr>
                <p:spPr bwMode="auto">
                  <a:xfrm>
                    <a:off x="1708"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46" name="Group 22"/>
                <p:cNvGrpSpPr>
                  <a:grpSpLocks/>
                </p:cNvGrpSpPr>
                <p:nvPr/>
              </p:nvGrpSpPr>
              <p:grpSpPr bwMode="auto">
                <a:xfrm>
                  <a:off x="2135" y="0"/>
                  <a:ext cx="427" cy="384"/>
                  <a:chOff x="2135" y="0"/>
                  <a:chExt cx="427" cy="384"/>
                </a:xfrm>
              </p:grpSpPr>
              <p:sp>
                <p:nvSpPr>
                  <p:cNvPr id="27469" name="Rectangle 23"/>
                  <p:cNvSpPr>
                    <a:spLocks noChangeArrowheads="1"/>
                  </p:cNvSpPr>
                  <p:nvPr/>
                </p:nvSpPr>
                <p:spPr bwMode="auto">
                  <a:xfrm>
                    <a:off x="2178"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70" name="Rectangle 24"/>
                  <p:cNvSpPr>
                    <a:spLocks noChangeArrowheads="1"/>
                  </p:cNvSpPr>
                  <p:nvPr/>
                </p:nvSpPr>
                <p:spPr bwMode="auto">
                  <a:xfrm>
                    <a:off x="2135"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47" name="Group 25"/>
                <p:cNvGrpSpPr>
                  <a:grpSpLocks/>
                </p:cNvGrpSpPr>
                <p:nvPr/>
              </p:nvGrpSpPr>
              <p:grpSpPr bwMode="auto">
                <a:xfrm>
                  <a:off x="2562" y="0"/>
                  <a:ext cx="427" cy="384"/>
                  <a:chOff x="2562" y="0"/>
                  <a:chExt cx="427" cy="384"/>
                </a:xfrm>
              </p:grpSpPr>
              <p:sp>
                <p:nvSpPr>
                  <p:cNvPr id="27467" name="Rectangle 26"/>
                  <p:cNvSpPr>
                    <a:spLocks noChangeArrowheads="1"/>
                  </p:cNvSpPr>
                  <p:nvPr/>
                </p:nvSpPr>
                <p:spPr bwMode="auto">
                  <a:xfrm>
                    <a:off x="2605"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68" name="Rectangle 27"/>
                  <p:cNvSpPr>
                    <a:spLocks noChangeArrowheads="1"/>
                  </p:cNvSpPr>
                  <p:nvPr/>
                </p:nvSpPr>
                <p:spPr bwMode="auto">
                  <a:xfrm>
                    <a:off x="2562"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48" name="Group 28"/>
                <p:cNvGrpSpPr>
                  <a:grpSpLocks/>
                </p:cNvGrpSpPr>
                <p:nvPr/>
              </p:nvGrpSpPr>
              <p:grpSpPr bwMode="auto">
                <a:xfrm>
                  <a:off x="2989" y="0"/>
                  <a:ext cx="427" cy="384"/>
                  <a:chOff x="2989" y="0"/>
                  <a:chExt cx="427" cy="384"/>
                </a:xfrm>
              </p:grpSpPr>
              <p:sp>
                <p:nvSpPr>
                  <p:cNvPr id="27465" name="Rectangle 29"/>
                  <p:cNvSpPr>
                    <a:spLocks noChangeArrowheads="1"/>
                  </p:cNvSpPr>
                  <p:nvPr/>
                </p:nvSpPr>
                <p:spPr bwMode="auto">
                  <a:xfrm>
                    <a:off x="3032"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66" name="Rectangle 30"/>
                  <p:cNvSpPr>
                    <a:spLocks noChangeArrowheads="1"/>
                  </p:cNvSpPr>
                  <p:nvPr/>
                </p:nvSpPr>
                <p:spPr bwMode="auto">
                  <a:xfrm>
                    <a:off x="2989"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49" name="Group 31"/>
                <p:cNvGrpSpPr>
                  <a:grpSpLocks/>
                </p:cNvGrpSpPr>
                <p:nvPr/>
              </p:nvGrpSpPr>
              <p:grpSpPr bwMode="auto">
                <a:xfrm>
                  <a:off x="3416" y="0"/>
                  <a:ext cx="427" cy="384"/>
                  <a:chOff x="3416" y="0"/>
                  <a:chExt cx="427" cy="384"/>
                </a:xfrm>
              </p:grpSpPr>
              <p:sp>
                <p:nvSpPr>
                  <p:cNvPr id="27463" name="Rectangle 32"/>
                  <p:cNvSpPr>
                    <a:spLocks noChangeArrowheads="1"/>
                  </p:cNvSpPr>
                  <p:nvPr/>
                </p:nvSpPr>
                <p:spPr bwMode="auto">
                  <a:xfrm>
                    <a:off x="3459"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64" name="Rectangle 33"/>
                  <p:cNvSpPr>
                    <a:spLocks noChangeArrowheads="1"/>
                  </p:cNvSpPr>
                  <p:nvPr/>
                </p:nvSpPr>
                <p:spPr bwMode="auto">
                  <a:xfrm>
                    <a:off x="3416"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50" name="Group 34"/>
                <p:cNvGrpSpPr>
                  <a:grpSpLocks/>
                </p:cNvGrpSpPr>
                <p:nvPr/>
              </p:nvGrpSpPr>
              <p:grpSpPr bwMode="auto">
                <a:xfrm>
                  <a:off x="3843" y="0"/>
                  <a:ext cx="427" cy="384"/>
                  <a:chOff x="3843" y="0"/>
                  <a:chExt cx="427" cy="384"/>
                </a:xfrm>
              </p:grpSpPr>
              <p:sp>
                <p:nvSpPr>
                  <p:cNvPr id="27461" name="Rectangle 35"/>
                  <p:cNvSpPr>
                    <a:spLocks noChangeArrowheads="1"/>
                  </p:cNvSpPr>
                  <p:nvPr/>
                </p:nvSpPr>
                <p:spPr bwMode="auto">
                  <a:xfrm>
                    <a:off x="3886"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62" name="Rectangle 36"/>
                  <p:cNvSpPr>
                    <a:spLocks noChangeArrowheads="1"/>
                  </p:cNvSpPr>
                  <p:nvPr/>
                </p:nvSpPr>
                <p:spPr bwMode="auto">
                  <a:xfrm>
                    <a:off x="3843"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51" name="Group 37"/>
                <p:cNvGrpSpPr>
                  <a:grpSpLocks/>
                </p:cNvGrpSpPr>
                <p:nvPr/>
              </p:nvGrpSpPr>
              <p:grpSpPr bwMode="auto">
                <a:xfrm>
                  <a:off x="0" y="384"/>
                  <a:ext cx="427" cy="384"/>
                  <a:chOff x="0" y="384"/>
                  <a:chExt cx="427" cy="384"/>
                </a:xfrm>
              </p:grpSpPr>
              <p:sp>
                <p:nvSpPr>
                  <p:cNvPr id="27459" name="Rectangle 38"/>
                  <p:cNvSpPr>
                    <a:spLocks noChangeArrowheads="1"/>
                  </p:cNvSpPr>
                  <p:nvPr/>
                </p:nvSpPr>
                <p:spPr bwMode="auto">
                  <a:xfrm>
                    <a:off x="43"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60" name="Rectangle 39"/>
                  <p:cNvSpPr>
                    <a:spLocks noChangeArrowheads="1"/>
                  </p:cNvSpPr>
                  <p:nvPr/>
                </p:nvSpPr>
                <p:spPr bwMode="auto">
                  <a:xfrm>
                    <a:off x="0"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52" name="Group 40"/>
                <p:cNvGrpSpPr>
                  <a:grpSpLocks/>
                </p:cNvGrpSpPr>
                <p:nvPr/>
              </p:nvGrpSpPr>
              <p:grpSpPr bwMode="auto">
                <a:xfrm>
                  <a:off x="427" y="384"/>
                  <a:ext cx="427" cy="384"/>
                  <a:chOff x="427" y="384"/>
                  <a:chExt cx="427" cy="384"/>
                </a:xfrm>
              </p:grpSpPr>
              <p:sp>
                <p:nvSpPr>
                  <p:cNvPr id="27457" name="Rectangle 41"/>
                  <p:cNvSpPr>
                    <a:spLocks noChangeArrowheads="1"/>
                  </p:cNvSpPr>
                  <p:nvPr/>
                </p:nvSpPr>
                <p:spPr bwMode="auto">
                  <a:xfrm>
                    <a:off x="470"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58" name="Rectangle 42"/>
                  <p:cNvSpPr>
                    <a:spLocks noChangeArrowheads="1"/>
                  </p:cNvSpPr>
                  <p:nvPr/>
                </p:nvSpPr>
                <p:spPr bwMode="auto">
                  <a:xfrm>
                    <a:off x="427"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53" name="Group 43"/>
                <p:cNvGrpSpPr>
                  <a:grpSpLocks/>
                </p:cNvGrpSpPr>
                <p:nvPr/>
              </p:nvGrpSpPr>
              <p:grpSpPr bwMode="auto">
                <a:xfrm>
                  <a:off x="854" y="384"/>
                  <a:ext cx="427" cy="384"/>
                  <a:chOff x="854" y="384"/>
                  <a:chExt cx="427" cy="384"/>
                </a:xfrm>
              </p:grpSpPr>
              <p:sp>
                <p:nvSpPr>
                  <p:cNvPr id="27455" name="Rectangle 44"/>
                  <p:cNvSpPr>
                    <a:spLocks noChangeArrowheads="1"/>
                  </p:cNvSpPr>
                  <p:nvPr/>
                </p:nvSpPr>
                <p:spPr bwMode="auto">
                  <a:xfrm>
                    <a:off x="897"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56" name="Rectangle 45"/>
                  <p:cNvSpPr>
                    <a:spLocks noChangeArrowheads="1"/>
                  </p:cNvSpPr>
                  <p:nvPr/>
                </p:nvSpPr>
                <p:spPr bwMode="auto">
                  <a:xfrm>
                    <a:off x="854"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54" name="Group 46"/>
                <p:cNvGrpSpPr>
                  <a:grpSpLocks/>
                </p:cNvGrpSpPr>
                <p:nvPr/>
              </p:nvGrpSpPr>
              <p:grpSpPr bwMode="auto">
                <a:xfrm>
                  <a:off x="1281" y="384"/>
                  <a:ext cx="427" cy="384"/>
                  <a:chOff x="1281" y="384"/>
                  <a:chExt cx="427" cy="384"/>
                </a:xfrm>
              </p:grpSpPr>
              <p:sp>
                <p:nvSpPr>
                  <p:cNvPr id="27453" name="Rectangle 47"/>
                  <p:cNvSpPr>
                    <a:spLocks noChangeArrowheads="1"/>
                  </p:cNvSpPr>
                  <p:nvPr/>
                </p:nvSpPr>
                <p:spPr bwMode="auto">
                  <a:xfrm>
                    <a:off x="1324"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54" name="Rectangle 48"/>
                  <p:cNvSpPr>
                    <a:spLocks noChangeArrowheads="1"/>
                  </p:cNvSpPr>
                  <p:nvPr/>
                </p:nvSpPr>
                <p:spPr bwMode="auto">
                  <a:xfrm>
                    <a:off x="1281"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55" name="Group 49"/>
                <p:cNvGrpSpPr>
                  <a:grpSpLocks/>
                </p:cNvGrpSpPr>
                <p:nvPr/>
              </p:nvGrpSpPr>
              <p:grpSpPr bwMode="auto">
                <a:xfrm>
                  <a:off x="1708" y="384"/>
                  <a:ext cx="427" cy="384"/>
                  <a:chOff x="1708" y="384"/>
                  <a:chExt cx="427" cy="384"/>
                </a:xfrm>
              </p:grpSpPr>
              <p:sp>
                <p:nvSpPr>
                  <p:cNvPr id="27451" name="Rectangle 50"/>
                  <p:cNvSpPr>
                    <a:spLocks noChangeArrowheads="1"/>
                  </p:cNvSpPr>
                  <p:nvPr/>
                </p:nvSpPr>
                <p:spPr bwMode="auto">
                  <a:xfrm>
                    <a:off x="1751"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52" name="Rectangle 51"/>
                  <p:cNvSpPr>
                    <a:spLocks noChangeArrowheads="1"/>
                  </p:cNvSpPr>
                  <p:nvPr/>
                </p:nvSpPr>
                <p:spPr bwMode="auto">
                  <a:xfrm>
                    <a:off x="1708"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56" name="Group 52"/>
                <p:cNvGrpSpPr>
                  <a:grpSpLocks/>
                </p:cNvGrpSpPr>
                <p:nvPr/>
              </p:nvGrpSpPr>
              <p:grpSpPr bwMode="auto">
                <a:xfrm>
                  <a:off x="2135" y="384"/>
                  <a:ext cx="427" cy="384"/>
                  <a:chOff x="2135" y="384"/>
                  <a:chExt cx="427" cy="384"/>
                </a:xfrm>
              </p:grpSpPr>
              <p:sp>
                <p:nvSpPr>
                  <p:cNvPr id="27449" name="Rectangle 53"/>
                  <p:cNvSpPr>
                    <a:spLocks noChangeArrowheads="1"/>
                  </p:cNvSpPr>
                  <p:nvPr/>
                </p:nvSpPr>
                <p:spPr bwMode="auto">
                  <a:xfrm>
                    <a:off x="2178"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50" name="Rectangle 54"/>
                  <p:cNvSpPr>
                    <a:spLocks noChangeArrowheads="1"/>
                  </p:cNvSpPr>
                  <p:nvPr/>
                </p:nvSpPr>
                <p:spPr bwMode="auto">
                  <a:xfrm>
                    <a:off x="2135"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57" name="Group 55"/>
                <p:cNvGrpSpPr>
                  <a:grpSpLocks/>
                </p:cNvGrpSpPr>
                <p:nvPr/>
              </p:nvGrpSpPr>
              <p:grpSpPr bwMode="auto">
                <a:xfrm>
                  <a:off x="2562" y="384"/>
                  <a:ext cx="427" cy="384"/>
                  <a:chOff x="2562" y="384"/>
                  <a:chExt cx="427" cy="384"/>
                </a:xfrm>
              </p:grpSpPr>
              <p:sp>
                <p:nvSpPr>
                  <p:cNvPr id="27447" name="Rectangle 56"/>
                  <p:cNvSpPr>
                    <a:spLocks noChangeArrowheads="1"/>
                  </p:cNvSpPr>
                  <p:nvPr/>
                </p:nvSpPr>
                <p:spPr bwMode="auto">
                  <a:xfrm>
                    <a:off x="2605"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48" name="Rectangle 57"/>
                  <p:cNvSpPr>
                    <a:spLocks noChangeArrowheads="1"/>
                  </p:cNvSpPr>
                  <p:nvPr/>
                </p:nvSpPr>
                <p:spPr bwMode="auto">
                  <a:xfrm>
                    <a:off x="2562"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58" name="Group 58"/>
                <p:cNvGrpSpPr>
                  <a:grpSpLocks/>
                </p:cNvGrpSpPr>
                <p:nvPr/>
              </p:nvGrpSpPr>
              <p:grpSpPr bwMode="auto">
                <a:xfrm>
                  <a:off x="2989" y="384"/>
                  <a:ext cx="427" cy="384"/>
                  <a:chOff x="2989" y="384"/>
                  <a:chExt cx="427" cy="384"/>
                </a:xfrm>
              </p:grpSpPr>
              <p:sp>
                <p:nvSpPr>
                  <p:cNvPr id="27445" name="Rectangle 59"/>
                  <p:cNvSpPr>
                    <a:spLocks noChangeArrowheads="1"/>
                  </p:cNvSpPr>
                  <p:nvPr/>
                </p:nvSpPr>
                <p:spPr bwMode="auto">
                  <a:xfrm>
                    <a:off x="3032"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46" name="Rectangle 60"/>
                  <p:cNvSpPr>
                    <a:spLocks noChangeArrowheads="1"/>
                  </p:cNvSpPr>
                  <p:nvPr/>
                </p:nvSpPr>
                <p:spPr bwMode="auto">
                  <a:xfrm>
                    <a:off x="2989"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59" name="Group 61"/>
                <p:cNvGrpSpPr>
                  <a:grpSpLocks/>
                </p:cNvGrpSpPr>
                <p:nvPr/>
              </p:nvGrpSpPr>
              <p:grpSpPr bwMode="auto">
                <a:xfrm>
                  <a:off x="3416" y="384"/>
                  <a:ext cx="427" cy="384"/>
                  <a:chOff x="3416" y="384"/>
                  <a:chExt cx="427" cy="384"/>
                </a:xfrm>
              </p:grpSpPr>
              <p:sp>
                <p:nvSpPr>
                  <p:cNvPr id="27443" name="Rectangle 62"/>
                  <p:cNvSpPr>
                    <a:spLocks noChangeArrowheads="1"/>
                  </p:cNvSpPr>
                  <p:nvPr/>
                </p:nvSpPr>
                <p:spPr bwMode="auto">
                  <a:xfrm>
                    <a:off x="3459"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44" name="Rectangle 63"/>
                  <p:cNvSpPr>
                    <a:spLocks noChangeArrowheads="1"/>
                  </p:cNvSpPr>
                  <p:nvPr/>
                </p:nvSpPr>
                <p:spPr bwMode="auto">
                  <a:xfrm>
                    <a:off x="3416"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60" name="Group 64"/>
                <p:cNvGrpSpPr>
                  <a:grpSpLocks/>
                </p:cNvGrpSpPr>
                <p:nvPr/>
              </p:nvGrpSpPr>
              <p:grpSpPr bwMode="auto">
                <a:xfrm>
                  <a:off x="3843" y="384"/>
                  <a:ext cx="427" cy="384"/>
                  <a:chOff x="3843" y="384"/>
                  <a:chExt cx="427" cy="384"/>
                </a:xfrm>
              </p:grpSpPr>
              <p:sp>
                <p:nvSpPr>
                  <p:cNvPr id="27441" name="Rectangle 65"/>
                  <p:cNvSpPr>
                    <a:spLocks noChangeArrowheads="1"/>
                  </p:cNvSpPr>
                  <p:nvPr/>
                </p:nvSpPr>
                <p:spPr bwMode="auto">
                  <a:xfrm>
                    <a:off x="3886"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42" name="Rectangle 66"/>
                  <p:cNvSpPr>
                    <a:spLocks noChangeArrowheads="1"/>
                  </p:cNvSpPr>
                  <p:nvPr/>
                </p:nvSpPr>
                <p:spPr bwMode="auto">
                  <a:xfrm>
                    <a:off x="3843"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61" name="Group 67"/>
                <p:cNvGrpSpPr>
                  <a:grpSpLocks/>
                </p:cNvGrpSpPr>
                <p:nvPr/>
              </p:nvGrpSpPr>
              <p:grpSpPr bwMode="auto">
                <a:xfrm>
                  <a:off x="0" y="768"/>
                  <a:ext cx="427" cy="384"/>
                  <a:chOff x="0" y="768"/>
                  <a:chExt cx="427" cy="384"/>
                </a:xfrm>
              </p:grpSpPr>
              <p:sp>
                <p:nvSpPr>
                  <p:cNvPr id="27439" name="Rectangle 68"/>
                  <p:cNvSpPr>
                    <a:spLocks noChangeArrowheads="1"/>
                  </p:cNvSpPr>
                  <p:nvPr/>
                </p:nvSpPr>
                <p:spPr bwMode="auto">
                  <a:xfrm>
                    <a:off x="43"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40" name="Rectangle 69"/>
                  <p:cNvSpPr>
                    <a:spLocks noChangeArrowheads="1"/>
                  </p:cNvSpPr>
                  <p:nvPr/>
                </p:nvSpPr>
                <p:spPr bwMode="auto">
                  <a:xfrm>
                    <a:off x="0"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62" name="Group 70"/>
                <p:cNvGrpSpPr>
                  <a:grpSpLocks/>
                </p:cNvGrpSpPr>
                <p:nvPr/>
              </p:nvGrpSpPr>
              <p:grpSpPr bwMode="auto">
                <a:xfrm>
                  <a:off x="427" y="768"/>
                  <a:ext cx="427" cy="384"/>
                  <a:chOff x="427" y="768"/>
                  <a:chExt cx="427" cy="384"/>
                </a:xfrm>
              </p:grpSpPr>
              <p:sp>
                <p:nvSpPr>
                  <p:cNvPr id="27437" name="Rectangle 71"/>
                  <p:cNvSpPr>
                    <a:spLocks noChangeArrowheads="1"/>
                  </p:cNvSpPr>
                  <p:nvPr/>
                </p:nvSpPr>
                <p:spPr bwMode="auto">
                  <a:xfrm>
                    <a:off x="470"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38" name="Rectangle 72"/>
                  <p:cNvSpPr>
                    <a:spLocks noChangeArrowheads="1"/>
                  </p:cNvSpPr>
                  <p:nvPr/>
                </p:nvSpPr>
                <p:spPr bwMode="auto">
                  <a:xfrm>
                    <a:off x="427"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63" name="Group 73"/>
                <p:cNvGrpSpPr>
                  <a:grpSpLocks/>
                </p:cNvGrpSpPr>
                <p:nvPr/>
              </p:nvGrpSpPr>
              <p:grpSpPr bwMode="auto">
                <a:xfrm>
                  <a:off x="854" y="768"/>
                  <a:ext cx="427" cy="384"/>
                  <a:chOff x="854" y="768"/>
                  <a:chExt cx="427" cy="384"/>
                </a:xfrm>
              </p:grpSpPr>
              <p:sp>
                <p:nvSpPr>
                  <p:cNvPr id="27435" name="Rectangle 74"/>
                  <p:cNvSpPr>
                    <a:spLocks noChangeArrowheads="1"/>
                  </p:cNvSpPr>
                  <p:nvPr/>
                </p:nvSpPr>
                <p:spPr bwMode="auto">
                  <a:xfrm>
                    <a:off x="897"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36" name="Rectangle 75"/>
                  <p:cNvSpPr>
                    <a:spLocks noChangeArrowheads="1"/>
                  </p:cNvSpPr>
                  <p:nvPr/>
                </p:nvSpPr>
                <p:spPr bwMode="auto">
                  <a:xfrm>
                    <a:off x="854"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64" name="Group 76"/>
                <p:cNvGrpSpPr>
                  <a:grpSpLocks/>
                </p:cNvGrpSpPr>
                <p:nvPr/>
              </p:nvGrpSpPr>
              <p:grpSpPr bwMode="auto">
                <a:xfrm>
                  <a:off x="1281" y="768"/>
                  <a:ext cx="427" cy="384"/>
                  <a:chOff x="1281" y="768"/>
                  <a:chExt cx="427" cy="384"/>
                </a:xfrm>
              </p:grpSpPr>
              <p:sp>
                <p:nvSpPr>
                  <p:cNvPr id="27433" name="Rectangle 77"/>
                  <p:cNvSpPr>
                    <a:spLocks noChangeArrowheads="1"/>
                  </p:cNvSpPr>
                  <p:nvPr/>
                </p:nvSpPr>
                <p:spPr bwMode="auto">
                  <a:xfrm>
                    <a:off x="1324"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34" name="Rectangle 78"/>
                  <p:cNvSpPr>
                    <a:spLocks noChangeArrowheads="1"/>
                  </p:cNvSpPr>
                  <p:nvPr/>
                </p:nvSpPr>
                <p:spPr bwMode="auto">
                  <a:xfrm>
                    <a:off x="1281"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65" name="Group 79"/>
                <p:cNvGrpSpPr>
                  <a:grpSpLocks/>
                </p:cNvGrpSpPr>
                <p:nvPr/>
              </p:nvGrpSpPr>
              <p:grpSpPr bwMode="auto">
                <a:xfrm>
                  <a:off x="1708" y="768"/>
                  <a:ext cx="427" cy="384"/>
                  <a:chOff x="1708" y="768"/>
                  <a:chExt cx="427" cy="384"/>
                </a:xfrm>
              </p:grpSpPr>
              <p:sp>
                <p:nvSpPr>
                  <p:cNvPr id="27431" name="Rectangle 80"/>
                  <p:cNvSpPr>
                    <a:spLocks noChangeArrowheads="1"/>
                  </p:cNvSpPr>
                  <p:nvPr/>
                </p:nvSpPr>
                <p:spPr bwMode="auto">
                  <a:xfrm>
                    <a:off x="1751"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32" name="Rectangle 81"/>
                  <p:cNvSpPr>
                    <a:spLocks noChangeArrowheads="1"/>
                  </p:cNvSpPr>
                  <p:nvPr/>
                </p:nvSpPr>
                <p:spPr bwMode="auto">
                  <a:xfrm>
                    <a:off x="1708"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66" name="Group 82"/>
                <p:cNvGrpSpPr>
                  <a:grpSpLocks/>
                </p:cNvGrpSpPr>
                <p:nvPr/>
              </p:nvGrpSpPr>
              <p:grpSpPr bwMode="auto">
                <a:xfrm>
                  <a:off x="2135" y="768"/>
                  <a:ext cx="427" cy="384"/>
                  <a:chOff x="2135" y="768"/>
                  <a:chExt cx="427" cy="384"/>
                </a:xfrm>
              </p:grpSpPr>
              <p:sp>
                <p:nvSpPr>
                  <p:cNvPr id="27429" name="Rectangle 83"/>
                  <p:cNvSpPr>
                    <a:spLocks noChangeArrowheads="1"/>
                  </p:cNvSpPr>
                  <p:nvPr/>
                </p:nvSpPr>
                <p:spPr bwMode="auto">
                  <a:xfrm>
                    <a:off x="2178"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30" name="Rectangle 84"/>
                  <p:cNvSpPr>
                    <a:spLocks noChangeArrowheads="1"/>
                  </p:cNvSpPr>
                  <p:nvPr/>
                </p:nvSpPr>
                <p:spPr bwMode="auto">
                  <a:xfrm>
                    <a:off x="2135"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67" name="Group 85"/>
                <p:cNvGrpSpPr>
                  <a:grpSpLocks/>
                </p:cNvGrpSpPr>
                <p:nvPr/>
              </p:nvGrpSpPr>
              <p:grpSpPr bwMode="auto">
                <a:xfrm>
                  <a:off x="2562" y="768"/>
                  <a:ext cx="427" cy="384"/>
                  <a:chOff x="2562" y="768"/>
                  <a:chExt cx="427" cy="384"/>
                </a:xfrm>
              </p:grpSpPr>
              <p:sp>
                <p:nvSpPr>
                  <p:cNvPr id="27427" name="Rectangle 86"/>
                  <p:cNvSpPr>
                    <a:spLocks noChangeArrowheads="1"/>
                  </p:cNvSpPr>
                  <p:nvPr/>
                </p:nvSpPr>
                <p:spPr bwMode="auto">
                  <a:xfrm>
                    <a:off x="2605"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28" name="Rectangle 87"/>
                  <p:cNvSpPr>
                    <a:spLocks noChangeArrowheads="1"/>
                  </p:cNvSpPr>
                  <p:nvPr/>
                </p:nvSpPr>
                <p:spPr bwMode="auto">
                  <a:xfrm>
                    <a:off x="2562"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68" name="Group 88"/>
                <p:cNvGrpSpPr>
                  <a:grpSpLocks/>
                </p:cNvGrpSpPr>
                <p:nvPr/>
              </p:nvGrpSpPr>
              <p:grpSpPr bwMode="auto">
                <a:xfrm>
                  <a:off x="2989" y="768"/>
                  <a:ext cx="427" cy="384"/>
                  <a:chOff x="2989" y="768"/>
                  <a:chExt cx="427" cy="384"/>
                </a:xfrm>
              </p:grpSpPr>
              <p:sp>
                <p:nvSpPr>
                  <p:cNvPr id="27425" name="Rectangle 89"/>
                  <p:cNvSpPr>
                    <a:spLocks noChangeArrowheads="1"/>
                  </p:cNvSpPr>
                  <p:nvPr/>
                </p:nvSpPr>
                <p:spPr bwMode="auto">
                  <a:xfrm>
                    <a:off x="3032"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26" name="Rectangle 90"/>
                  <p:cNvSpPr>
                    <a:spLocks noChangeArrowheads="1"/>
                  </p:cNvSpPr>
                  <p:nvPr/>
                </p:nvSpPr>
                <p:spPr bwMode="auto">
                  <a:xfrm>
                    <a:off x="2989"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69" name="Group 91"/>
                <p:cNvGrpSpPr>
                  <a:grpSpLocks/>
                </p:cNvGrpSpPr>
                <p:nvPr/>
              </p:nvGrpSpPr>
              <p:grpSpPr bwMode="auto">
                <a:xfrm>
                  <a:off x="3416" y="768"/>
                  <a:ext cx="427" cy="384"/>
                  <a:chOff x="3416" y="768"/>
                  <a:chExt cx="427" cy="384"/>
                </a:xfrm>
              </p:grpSpPr>
              <p:sp>
                <p:nvSpPr>
                  <p:cNvPr id="27423" name="Rectangle 92"/>
                  <p:cNvSpPr>
                    <a:spLocks noChangeArrowheads="1"/>
                  </p:cNvSpPr>
                  <p:nvPr/>
                </p:nvSpPr>
                <p:spPr bwMode="auto">
                  <a:xfrm>
                    <a:off x="3459"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24" name="Rectangle 93"/>
                  <p:cNvSpPr>
                    <a:spLocks noChangeArrowheads="1"/>
                  </p:cNvSpPr>
                  <p:nvPr/>
                </p:nvSpPr>
                <p:spPr bwMode="auto">
                  <a:xfrm>
                    <a:off x="3416"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70" name="Group 94"/>
                <p:cNvGrpSpPr>
                  <a:grpSpLocks/>
                </p:cNvGrpSpPr>
                <p:nvPr/>
              </p:nvGrpSpPr>
              <p:grpSpPr bwMode="auto">
                <a:xfrm>
                  <a:off x="3843" y="768"/>
                  <a:ext cx="427" cy="384"/>
                  <a:chOff x="3843" y="768"/>
                  <a:chExt cx="427" cy="384"/>
                </a:xfrm>
              </p:grpSpPr>
              <p:sp>
                <p:nvSpPr>
                  <p:cNvPr id="27421" name="Rectangle 95"/>
                  <p:cNvSpPr>
                    <a:spLocks noChangeArrowheads="1"/>
                  </p:cNvSpPr>
                  <p:nvPr/>
                </p:nvSpPr>
                <p:spPr bwMode="auto">
                  <a:xfrm>
                    <a:off x="3886"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22" name="Rectangle 96"/>
                  <p:cNvSpPr>
                    <a:spLocks noChangeArrowheads="1"/>
                  </p:cNvSpPr>
                  <p:nvPr/>
                </p:nvSpPr>
                <p:spPr bwMode="auto">
                  <a:xfrm>
                    <a:off x="3843"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71" name="Group 97"/>
                <p:cNvGrpSpPr>
                  <a:grpSpLocks/>
                </p:cNvGrpSpPr>
                <p:nvPr/>
              </p:nvGrpSpPr>
              <p:grpSpPr bwMode="auto">
                <a:xfrm>
                  <a:off x="0" y="1152"/>
                  <a:ext cx="427" cy="384"/>
                  <a:chOff x="0" y="1152"/>
                  <a:chExt cx="427" cy="384"/>
                </a:xfrm>
              </p:grpSpPr>
              <p:sp>
                <p:nvSpPr>
                  <p:cNvPr id="27419" name="Rectangle 98"/>
                  <p:cNvSpPr>
                    <a:spLocks noChangeArrowheads="1"/>
                  </p:cNvSpPr>
                  <p:nvPr/>
                </p:nvSpPr>
                <p:spPr bwMode="auto">
                  <a:xfrm>
                    <a:off x="43"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20" name="Rectangle 99"/>
                  <p:cNvSpPr>
                    <a:spLocks noChangeArrowheads="1"/>
                  </p:cNvSpPr>
                  <p:nvPr/>
                </p:nvSpPr>
                <p:spPr bwMode="auto">
                  <a:xfrm>
                    <a:off x="0"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72" name="Group 100"/>
                <p:cNvGrpSpPr>
                  <a:grpSpLocks/>
                </p:cNvGrpSpPr>
                <p:nvPr/>
              </p:nvGrpSpPr>
              <p:grpSpPr bwMode="auto">
                <a:xfrm>
                  <a:off x="427" y="1152"/>
                  <a:ext cx="427" cy="384"/>
                  <a:chOff x="427" y="1152"/>
                  <a:chExt cx="427" cy="384"/>
                </a:xfrm>
              </p:grpSpPr>
              <p:sp>
                <p:nvSpPr>
                  <p:cNvPr id="27417" name="Rectangle 101"/>
                  <p:cNvSpPr>
                    <a:spLocks noChangeArrowheads="1"/>
                  </p:cNvSpPr>
                  <p:nvPr/>
                </p:nvSpPr>
                <p:spPr bwMode="auto">
                  <a:xfrm>
                    <a:off x="470"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18" name="Rectangle 102"/>
                  <p:cNvSpPr>
                    <a:spLocks noChangeArrowheads="1"/>
                  </p:cNvSpPr>
                  <p:nvPr/>
                </p:nvSpPr>
                <p:spPr bwMode="auto">
                  <a:xfrm>
                    <a:off x="427"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73" name="Group 103"/>
                <p:cNvGrpSpPr>
                  <a:grpSpLocks/>
                </p:cNvGrpSpPr>
                <p:nvPr/>
              </p:nvGrpSpPr>
              <p:grpSpPr bwMode="auto">
                <a:xfrm>
                  <a:off x="854" y="1152"/>
                  <a:ext cx="427" cy="384"/>
                  <a:chOff x="854" y="1152"/>
                  <a:chExt cx="427" cy="384"/>
                </a:xfrm>
              </p:grpSpPr>
              <p:sp>
                <p:nvSpPr>
                  <p:cNvPr id="27415" name="Rectangle 104"/>
                  <p:cNvSpPr>
                    <a:spLocks noChangeArrowheads="1"/>
                  </p:cNvSpPr>
                  <p:nvPr/>
                </p:nvSpPr>
                <p:spPr bwMode="auto">
                  <a:xfrm>
                    <a:off x="897"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16" name="Rectangle 105"/>
                  <p:cNvSpPr>
                    <a:spLocks noChangeArrowheads="1"/>
                  </p:cNvSpPr>
                  <p:nvPr/>
                </p:nvSpPr>
                <p:spPr bwMode="auto">
                  <a:xfrm>
                    <a:off x="854"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74" name="Group 106"/>
                <p:cNvGrpSpPr>
                  <a:grpSpLocks/>
                </p:cNvGrpSpPr>
                <p:nvPr/>
              </p:nvGrpSpPr>
              <p:grpSpPr bwMode="auto">
                <a:xfrm>
                  <a:off x="1281" y="1152"/>
                  <a:ext cx="427" cy="384"/>
                  <a:chOff x="1281" y="1152"/>
                  <a:chExt cx="427" cy="384"/>
                </a:xfrm>
              </p:grpSpPr>
              <p:sp>
                <p:nvSpPr>
                  <p:cNvPr id="27413" name="Rectangle 107"/>
                  <p:cNvSpPr>
                    <a:spLocks noChangeArrowheads="1"/>
                  </p:cNvSpPr>
                  <p:nvPr/>
                </p:nvSpPr>
                <p:spPr bwMode="auto">
                  <a:xfrm>
                    <a:off x="1324"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14" name="Rectangle 108"/>
                  <p:cNvSpPr>
                    <a:spLocks noChangeArrowheads="1"/>
                  </p:cNvSpPr>
                  <p:nvPr/>
                </p:nvSpPr>
                <p:spPr bwMode="auto">
                  <a:xfrm>
                    <a:off x="1281"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75" name="Group 109"/>
                <p:cNvGrpSpPr>
                  <a:grpSpLocks/>
                </p:cNvGrpSpPr>
                <p:nvPr/>
              </p:nvGrpSpPr>
              <p:grpSpPr bwMode="auto">
                <a:xfrm>
                  <a:off x="1708" y="1152"/>
                  <a:ext cx="427" cy="384"/>
                  <a:chOff x="1708" y="1152"/>
                  <a:chExt cx="427" cy="384"/>
                </a:xfrm>
              </p:grpSpPr>
              <p:sp>
                <p:nvSpPr>
                  <p:cNvPr id="27411" name="Rectangle 110"/>
                  <p:cNvSpPr>
                    <a:spLocks noChangeArrowheads="1"/>
                  </p:cNvSpPr>
                  <p:nvPr/>
                </p:nvSpPr>
                <p:spPr bwMode="auto">
                  <a:xfrm>
                    <a:off x="1751"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12" name="Rectangle 111"/>
                  <p:cNvSpPr>
                    <a:spLocks noChangeArrowheads="1"/>
                  </p:cNvSpPr>
                  <p:nvPr/>
                </p:nvSpPr>
                <p:spPr bwMode="auto">
                  <a:xfrm>
                    <a:off x="1708"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76" name="Group 112"/>
                <p:cNvGrpSpPr>
                  <a:grpSpLocks/>
                </p:cNvGrpSpPr>
                <p:nvPr/>
              </p:nvGrpSpPr>
              <p:grpSpPr bwMode="auto">
                <a:xfrm>
                  <a:off x="2135" y="1152"/>
                  <a:ext cx="427" cy="384"/>
                  <a:chOff x="2135" y="1152"/>
                  <a:chExt cx="427" cy="384"/>
                </a:xfrm>
              </p:grpSpPr>
              <p:sp>
                <p:nvSpPr>
                  <p:cNvPr id="27409" name="Rectangle 113"/>
                  <p:cNvSpPr>
                    <a:spLocks noChangeArrowheads="1"/>
                  </p:cNvSpPr>
                  <p:nvPr/>
                </p:nvSpPr>
                <p:spPr bwMode="auto">
                  <a:xfrm>
                    <a:off x="2178"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10" name="Rectangle 114"/>
                  <p:cNvSpPr>
                    <a:spLocks noChangeArrowheads="1"/>
                  </p:cNvSpPr>
                  <p:nvPr/>
                </p:nvSpPr>
                <p:spPr bwMode="auto">
                  <a:xfrm>
                    <a:off x="2135"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77" name="Group 115"/>
                <p:cNvGrpSpPr>
                  <a:grpSpLocks/>
                </p:cNvGrpSpPr>
                <p:nvPr/>
              </p:nvGrpSpPr>
              <p:grpSpPr bwMode="auto">
                <a:xfrm>
                  <a:off x="2562" y="1152"/>
                  <a:ext cx="427" cy="384"/>
                  <a:chOff x="2562" y="1152"/>
                  <a:chExt cx="427" cy="384"/>
                </a:xfrm>
              </p:grpSpPr>
              <p:sp>
                <p:nvSpPr>
                  <p:cNvPr id="27407" name="Rectangle 116"/>
                  <p:cNvSpPr>
                    <a:spLocks noChangeArrowheads="1"/>
                  </p:cNvSpPr>
                  <p:nvPr/>
                </p:nvSpPr>
                <p:spPr bwMode="auto">
                  <a:xfrm>
                    <a:off x="2605"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08" name="Rectangle 117"/>
                  <p:cNvSpPr>
                    <a:spLocks noChangeArrowheads="1"/>
                  </p:cNvSpPr>
                  <p:nvPr/>
                </p:nvSpPr>
                <p:spPr bwMode="auto">
                  <a:xfrm>
                    <a:off x="2562"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78" name="Group 118"/>
                <p:cNvGrpSpPr>
                  <a:grpSpLocks/>
                </p:cNvGrpSpPr>
                <p:nvPr/>
              </p:nvGrpSpPr>
              <p:grpSpPr bwMode="auto">
                <a:xfrm>
                  <a:off x="2989" y="1152"/>
                  <a:ext cx="427" cy="384"/>
                  <a:chOff x="2989" y="1152"/>
                  <a:chExt cx="427" cy="384"/>
                </a:xfrm>
              </p:grpSpPr>
              <p:sp>
                <p:nvSpPr>
                  <p:cNvPr id="27405" name="Rectangle 119"/>
                  <p:cNvSpPr>
                    <a:spLocks noChangeArrowheads="1"/>
                  </p:cNvSpPr>
                  <p:nvPr/>
                </p:nvSpPr>
                <p:spPr bwMode="auto">
                  <a:xfrm>
                    <a:off x="3032"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06" name="Rectangle 120"/>
                  <p:cNvSpPr>
                    <a:spLocks noChangeArrowheads="1"/>
                  </p:cNvSpPr>
                  <p:nvPr/>
                </p:nvSpPr>
                <p:spPr bwMode="auto">
                  <a:xfrm>
                    <a:off x="2989"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79" name="Group 121"/>
                <p:cNvGrpSpPr>
                  <a:grpSpLocks/>
                </p:cNvGrpSpPr>
                <p:nvPr/>
              </p:nvGrpSpPr>
              <p:grpSpPr bwMode="auto">
                <a:xfrm>
                  <a:off x="3416" y="1152"/>
                  <a:ext cx="427" cy="384"/>
                  <a:chOff x="3416" y="1152"/>
                  <a:chExt cx="427" cy="384"/>
                </a:xfrm>
              </p:grpSpPr>
              <p:sp>
                <p:nvSpPr>
                  <p:cNvPr id="27403" name="Rectangle 122"/>
                  <p:cNvSpPr>
                    <a:spLocks noChangeArrowheads="1"/>
                  </p:cNvSpPr>
                  <p:nvPr/>
                </p:nvSpPr>
                <p:spPr bwMode="auto">
                  <a:xfrm>
                    <a:off x="3459"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04" name="Rectangle 123"/>
                  <p:cNvSpPr>
                    <a:spLocks noChangeArrowheads="1"/>
                  </p:cNvSpPr>
                  <p:nvPr/>
                </p:nvSpPr>
                <p:spPr bwMode="auto">
                  <a:xfrm>
                    <a:off x="3416"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80" name="Group 124"/>
                <p:cNvGrpSpPr>
                  <a:grpSpLocks/>
                </p:cNvGrpSpPr>
                <p:nvPr/>
              </p:nvGrpSpPr>
              <p:grpSpPr bwMode="auto">
                <a:xfrm>
                  <a:off x="3843" y="1152"/>
                  <a:ext cx="427" cy="384"/>
                  <a:chOff x="3843" y="1152"/>
                  <a:chExt cx="427" cy="384"/>
                </a:xfrm>
              </p:grpSpPr>
              <p:sp>
                <p:nvSpPr>
                  <p:cNvPr id="27401" name="Rectangle 125"/>
                  <p:cNvSpPr>
                    <a:spLocks noChangeArrowheads="1"/>
                  </p:cNvSpPr>
                  <p:nvPr/>
                </p:nvSpPr>
                <p:spPr bwMode="auto">
                  <a:xfrm>
                    <a:off x="3886"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02" name="Rectangle 126"/>
                  <p:cNvSpPr>
                    <a:spLocks noChangeArrowheads="1"/>
                  </p:cNvSpPr>
                  <p:nvPr/>
                </p:nvSpPr>
                <p:spPr bwMode="auto">
                  <a:xfrm>
                    <a:off x="3843"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81" name="Group 127"/>
                <p:cNvGrpSpPr>
                  <a:grpSpLocks/>
                </p:cNvGrpSpPr>
                <p:nvPr/>
              </p:nvGrpSpPr>
              <p:grpSpPr bwMode="auto">
                <a:xfrm>
                  <a:off x="0" y="1536"/>
                  <a:ext cx="427" cy="384"/>
                  <a:chOff x="0" y="1536"/>
                  <a:chExt cx="427" cy="384"/>
                </a:xfrm>
              </p:grpSpPr>
              <p:sp>
                <p:nvSpPr>
                  <p:cNvPr id="27399" name="Rectangle 128"/>
                  <p:cNvSpPr>
                    <a:spLocks noChangeArrowheads="1"/>
                  </p:cNvSpPr>
                  <p:nvPr/>
                </p:nvSpPr>
                <p:spPr bwMode="auto">
                  <a:xfrm>
                    <a:off x="43"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400" name="Rectangle 129"/>
                  <p:cNvSpPr>
                    <a:spLocks noChangeArrowheads="1"/>
                  </p:cNvSpPr>
                  <p:nvPr/>
                </p:nvSpPr>
                <p:spPr bwMode="auto">
                  <a:xfrm>
                    <a:off x="0"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82" name="Group 130"/>
                <p:cNvGrpSpPr>
                  <a:grpSpLocks/>
                </p:cNvGrpSpPr>
                <p:nvPr/>
              </p:nvGrpSpPr>
              <p:grpSpPr bwMode="auto">
                <a:xfrm>
                  <a:off x="427" y="1536"/>
                  <a:ext cx="427" cy="384"/>
                  <a:chOff x="427" y="1536"/>
                  <a:chExt cx="427" cy="384"/>
                </a:xfrm>
              </p:grpSpPr>
              <p:sp>
                <p:nvSpPr>
                  <p:cNvPr id="27397" name="Rectangle 131"/>
                  <p:cNvSpPr>
                    <a:spLocks noChangeArrowheads="1"/>
                  </p:cNvSpPr>
                  <p:nvPr/>
                </p:nvSpPr>
                <p:spPr bwMode="auto">
                  <a:xfrm>
                    <a:off x="470"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98" name="Rectangle 132"/>
                  <p:cNvSpPr>
                    <a:spLocks noChangeArrowheads="1"/>
                  </p:cNvSpPr>
                  <p:nvPr/>
                </p:nvSpPr>
                <p:spPr bwMode="auto">
                  <a:xfrm>
                    <a:off x="427"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83" name="Group 133"/>
                <p:cNvGrpSpPr>
                  <a:grpSpLocks/>
                </p:cNvGrpSpPr>
                <p:nvPr/>
              </p:nvGrpSpPr>
              <p:grpSpPr bwMode="auto">
                <a:xfrm>
                  <a:off x="854" y="1536"/>
                  <a:ext cx="427" cy="384"/>
                  <a:chOff x="854" y="1536"/>
                  <a:chExt cx="427" cy="384"/>
                </a:xfrm>
              </p:grpSpPr>
              <p:sp>
                <p:nvSpPr>
                  <p:cNvPr id="27395" name="Rectangle 134"/>
                  <p:cNvSpPr>
                    <a:spLocks noChangeArrowheads="1"/>
                  </p:cNvSpPr>
                  <p:nvPr/>
                </p:nvSpPr>
                <p:spPr bwMode="auto">
                  <a:xfrm>
                    <a:off x="897"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96" name="Rectangle 135"/>
                  <p:cNvSpPr>
                    <a:spLocks noChangeArrowheads="1"/>
                  </p:cNvSpPr>
                  <p:nvPr/>
                </p:nvSpPr>
                <p:spPr bwMode="auto">
                  <a:xfrm>
                    <a:off x="854"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84" name="Group 136"/>
                <p:cNvGrpSpPr>
                  <a:grpSpLocks/>
                </p:cNvGrpSpPr>
                <p:nvPr/>
              </p:nvGrpSpPr>
              <p:grpSpPr bwMode="auto">
                <a:xfrm>
                  <a:off x="1281" y="1536"/>
                  <a:ext cx="427" cy="384"/>
                  <a:chOff x="1281" y="1536"/>
                  <a:chExt cx="427" cy="384"/>
                </a:xfrm>
              </p:grpSpPr>
              <p:sp>
                <p:nvSpPr>
                  <p:cNvPr id="27393" name="Rectangle 137"/>
                  <p:cNvSpPr>
                    <a:spLocks noChangeArrowheads="1"/>
                  </p:cNvSpPr>
                  <p:nvPr/>
                </p:nvSpPr>
                <p:spPr bwMode="auto">
                  <a:xfrm>
                    <a:off x="1324"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94" name="Rectangle 138"/>
                  <p:cNvSpPr>
                    <a:spLocks noChangeArrowheads="1"/>
                  </p:cNvSpPr>
                  <p:nvPr/>
                </p:nvSpPr>
                <p:spPr bwMode="auto">
                  <a:xfrm>
                    <a:off x="1281"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85" name="Group 139"/>
                <p:cNvGrpSpPr>
                  <a:grpSpLocks/>
                </p:cNvGrpSpPr>
                <p:nvPr/>
              </p:nvGrpSpPr>
              <p:grpSpPr bwMode="auto">
                <a:xfrm>
                  <a:off x="1708" y="1536"/>
                  <a:ext cx="427" cy="384"/>
                  <a:chOff x="1708" y="1536"/>
                  <a:chExt cx="427" cy="384"/>
                </a:xfrm>
              </p:grpSpPr>
              <p:sp>
                <p:nvSpPr>
                  <p:cNvPr id="27391" name="Rectangle 140"/>
                  <p:cNvSpPr>
                    <a:spLocks noChangeArrowheads="1"/>
                  </p:cNvSpPr>
                  <p:nvPr/>
                </p:nvSpPr>
                <p:spPr bwMode="auto">
                  <a:xfrm>
                    <a:off x="1751"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92" name="Rectangle 141"/>
                  <p:cNvSpPr>
                    <a:spLocks noChangeArrowheads="1"/>
                  </p:cNvSpPr>
                  <p:nvPr/>
                </p:nvSpPr>
                <p:spPr bwMode="auto">
                  <a:xfrm>
                    <a:off x="1708"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86" name="Group 142"/>
                <p:cNvGrpSpPr>
                  <a:grpSpLocks/>
                </p:cNvGrpSpPr>
                <p:nvPr/>
              </p:nvGrpSpPr>
              <p:grpSpPr bwMode="auto">
                <a:xfrm>
                  <a:off x="2135" y="1536"/>
                  <a:ext cx="427" cy="384"/>
                  <a:chOff x="2135" y="1536"/>
                  <a:chExt cx="427" cy="384"/>
                </a:xfrm>
              </p:grpSpPr>
              <p:sp>
                <p:nvSpPr>
                  <p:cNvPr id="27389" name="Rectangle 143"/>
                  <p:cNvSpPr>
                    <a:spLocks noChangeArrowheads="1"/>
                  </p:cNvSpPr>
                  <p:nvPr/>
                </p:nvSpPr>
                <p:spPr bwMode="auto">
                  <a:xfrm>
                    <a:off x="2178"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90" name="Rectangle 144"/>
                  <p:cNvSpPr>
                    <a:spLocks noChangeArrowheads="1"/>
                  </p:cNvSpPr>
                  <p:nvPr/>
                </p:nvSpPr>
                <p:spPr bwMode="auto">
                  <a:xfrm>
                    <a:off x="2135"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87" name="Group 145"/>
                <p:cNvGrpSpPr>
                  <a:grpSpLocks/>
                </p:cNvGrpSpPr>
                <p:nvPr/>
              </p:nvGrpSpPr>
              <p:grpSpPr bwMode="auto">
                <a:xfrm>
                  <a:off x="2562" y="1536"/>
                  <a:ext cx="427" cy="384"/>
                  <a:chOff x="2562" y="1536"/>
                  <a:chExt cx="427" cy="384"/>
                </a:xfrm>
              </p:grpSpPr>
              <p:sp>
                <p:nvSpPr>
                  <p:cNvPr id="27387" name="Rectangle 146"/>
                  <p:cNvSpPr>
                    <a:spLocks noChangeArrowheads="1"/>
                  </p:cNvSpPr>
                  <p:nvPr/>
                </p:nvSpPr>
                <p:spPr bwMode="auto">
                  <a:xfrm>
                    <a:off x="2605"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88" name="Rectangle 147"/>
                  <p:cNvSpPr>
                    <a:spLocks noChangeArrowheads="1"/>
                  </p:cNvSpPr>
                  <p:nvPr/>
                </p:nvSpPr>
                <p:spPr bwMode="auto">
                  <a:xfrm>
                    <a:off x="2562"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88" name="Group 148"/>
                <p:cNvGrpSpPr>
                  <a:grpSpLocks/>
                </p:cNvGrpSpPr>
                <p:nvPr/>
              </p:nvGrpSpPr>
              <p:grpSpPr bwMode="auto">
                <a:xfrm>
                  <a:off x="2989" y="1536"/>
                  <a:ext cx="427" cy="384"/>
                  <a:chOff x="2989" y="1536"/>
                  <a:chExt cx="427" cy="384"/>
                </a:xfrm>
              </p:grpSpPr>
              <p:sp>
                <p:nvSpPr>
                  <p:cNvPr id="27385" name="Rectangle 149"/>
                  <p:cNvSpPr>
                    <a:spLocks noChangeArrowheads="1"/>
                  </p:cNvSpPr>
                  <p:nvPr/>
                </p:nvSpPr>
                <p:spPr bwMode="auto">
                  <a:xfrm>
                    <a:off x="3032"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86" name="Rectangle 150"/>
                  <p:cNvSpPr>
                    <a:spLocks noChangeArrowheads="1"/>
                  </p:cNvSpPr>
                  <p:nvPr/>
                </p:nvSpPr>
                <p:spPr bwMode="auto">
                  <a:xfrm>
                    <a:off x="2989"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89" name="Group 151"/>
                <p:cNvGrpSpPr>
                  <a:grpSpLocks/>
                </p:cNvGrpSpPr>
                <p:nvPr/>
              </p:nvGrpSpPr>
              <p:grpSpPr bwMode="auto">
                <a:xfrm>
                  <a:off x="3416" y="1536"/>
                  <a:ext cx="427" cy="384"/>
                  <a:chOff x="3416" y="1536"/>
                  <a:chExt cx="427" cy="384"/>
                </a:xfrm>
              </p:grpSpPr>
              <p:sp>
                <p:nvSpPr>
                  <p:cNvPr id="27383" name="Rectangle 152"/>
                  <p:cNvSpPr>
                    <a:spLocks noChangeArrowheads="1"/>
                  </p:cNvSpPr>
                  <p:nvPr/>
                </p:nvSpPr>
                <p:spPr bwMode="auto">
                  <a:xfrm>
                    <a:off x="3459"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84" name="Rectangle 153"/>
                  <p:cNvSpPr>
                    <a:spLocks noChangeArrowheads="1"/>
                  </p:cNvSpPr>
                  <p:nvPr/>
                </p:nvSpPr>
                <p:spPr bwMode="auto">
                  <a:xfrm>
                    <a:off x="3416"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90" name="Group 154"/>
                <p:cNvGrpSpPr>
                  <a:grpSpLocks/>
                </p:cNvGrpSpPr>
                <p:nvPr/>
              </p:nvGrpSpPr>
              <p:grpSpPr bwMode="auto">
                <a:xfrm>
                  <a:off x="3843" y="1536"/>
                  <a:ext cx="427" cy="384"/>
                  <a:chOff x="3843" y="1536"/>
                  <a:chExt cx="427" cy="384"/>
                </a:xfrm>
              </p:grpSpPr>
              <p:sp>
                <p:nvSpPr>
                  <p:cNvPr id="27381" name="Rectangle 155"/>
                  <p:cNvSpPr>
                    <a:spLocks noChangeArrowheads="1"/>
                  </p:cNvSpPr>
                  <p:nvPr/>
                </p:nvSpPr>
                <p:spPr bwMode="auto">
                  <a:xfrm>
                    <a:off x="3886"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82" name="Rectangle 156"/>
                  <p:cNvSpPr>
                    <a:spLocks noChangeArrowheads="1"/>
                  </p:cNvSpPr>
                  <p:nvPr/>
                </p:nvSpPr>
                <p:spPr bwMode="auto">
                  <a:xfrm>
                    <a:off x="3843"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91" name="Group 157"/>
                <p:cNvGrpSpPr>
                  <a:grpSpLocks/>
                </p:cNvGrpSpPr>
                <p:nvPr/>
              </p:nvGrpSpPr>
              <p:grpSpPr bwMode="auto">
                <a:xfrm>
                  <a:off x="0" y="1920"/>
                  <a:ext cx="427" cy="384"/>
                  <a:chOff x="0" y="1920"/>
                  <a:chExt cx="427" cy="384"/>
                </a:xfrm>
              </p:grpSpPr>
              <p:sp>
                <p:nvSpPr>
                  <p:cNvPr id="27379" name="Rectangle 158"/>
                  <p:cNvSpPr>
                    <a:spLocks noChangeArrowheads="1"/>
                  </p:cNvSpPr>
                  <p:nvPr/>
                </p:nvSpPr>
                <p:spPr bwMode="auto">
                  <a:xfrm>
                    <a:off x="43"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80" name="Rectangle 159"/>
                  <p:cNvSpPr>
                    <a:spLocks noChangeArrowheads="1"/>
                  </p:cNvSpPr>
                  <p:nvPr/>
                </p:nvSpPr>
                <p:spPr bwMode="auto">
                  <a:xfrm>
                    <a:off x="0"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92" name="Group 160"/>
                <p:cNvGrpSpPr>
                  <a:grpSpLocks/>
                </p:cNvGrpSpPr>
                <p:nvPr/>
              </p:nvGrpSpPr>
              <p:grpSpPr bwMode="auto">
                <a:xfrm>
                  <a:off x="427" y="1920"/>
                  <a:ext cx="427" cy="384"/>
                  <a:chOff x="427" y="1920"/>
                  <a:chExt cx="427" cy="384"/>
                </a:xfrm>
              </p:grpSpPr>
              <p:sp>
                <p:nvSpPr>
                  <p:cNvPr id="27377" name="Rectangle 161"/>
                  <p:cNvSpPr>
                    <a:spLocks noChangeArrowheads="1"/>
                  </p:cNvSpPr>
                  <p:nvPr/>
                </p:nvSpPr>
                <p:spPr bwMode="auto">
                  <a:xfrm>
                    <a:off x="470"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78" name="Rectangle 162"/>
                  <p:cNvSpPr>
                    <a:spLocks noChangeArrowheads="1"/>
                  </p:cNvSpPr>
                  <p:nvPr/>
                </p:nvSpPr>
                <p:spPr bwMode="auto">
                  <a:xfrm>
                    <a:off x="427"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93" name="Group 163"/>
                <p:cNvGrpSpPr>
                  <a:grpSpLocks/>
                </p:cNvGrpSpPr>
                <p:nvPr/>
              </p:nvGrpSpPr>
              <p:grpSpPr bwMode="auto">
                <a:xfrm>
                  <a:off x="854" y="1920"/>
                  <a:ext cx="427" cy="384"/>
                  <a:chOff x="854" y="1920"/>
                  <a:chExt cx="427" cy="384"/>
                </a:xfrm>
              </p:grpSpPr>
              <p:sp>
                <p:nvSpPr>
                  <p:cNvPr id="27375" name="Rectangle 164"/>
                  <p:cNvSpPr>
                    <a:spLocks noChangeArrowheads="1"/>
                  </p:cNvSpPr>
                  <p:nvPr/>
                </p:nvSpPr>
                <p:spPr bwMode="auto">
                  <a:xfrm>
                    <a:off x="897"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76" name="Rectangle 165"/>
                  <p:cNvSpPr>
                    <a:spLocks noChangeArrowheads="1"/>
                  </p:cNvSpPr>
                  <p:nvPr/>
                </p:nvSpPr>
                <p:spPr bwMode="auto">
                  <a:xfrm>
                    <a:off x="854"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94" name="Group 166"/>
                <p:cNvGrpSpPr>
                  <a:grpSpLocks/>
                </p:cNvGrpSpPr>
                <p:nvPr/>
              </p:nvGrpSpPr>
              <p:grpSpPr bwMode="auto">
                <a:xfrm>
                  <a:off x="1281" y="1920"/>
                  <a:ext cx="427" cy="384"/>
                  <a:chOff x="1281" y="1920"/>
                  <a:chExt cx="427" cy="384"/>
                </a:xfrm>
              </p:grpSpPr>
              <p:sp>
                <p:nvSpPr>
                  <p:cNvPr id="27373" name="Rectangle 167"/>
                  <p:cNvSpPr>
                    <a:spLocks noChangeArrowheads="1"/>
                  </p:cNvSpPr>
                  <p:nvPr/>
                </p:nvSpPr>
                <p:spPr bwMode="auto">
                  <a:xfrm>
                    <a:off x="1324"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74" name="Rectangle 168"/>
                  <p:cNvSpPr>
                    <a:spLocks noChangeArrowheads="1"/>
                  </p:cNvSpPr>
                  <p:nvPr/>
                </p:nvSpPr>
                <p:spPr bwMode="auto">
                  <a:xfrm>
                    <a:off x="1281"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95" name="Group 169"/>
                <p:cNvGrpSpPr>
                  <a:grpSpLocks/>
                </p:cNvGrpSpPr>
                <p:nvPr/>
              </p:nvGrpSpPr>
              <p:grpSpPr bwMode="auto">
                <a:xfrm>
                  <a:off x="1708" y="1920"/>
                  <a:ext cx="427" cy="384"/>
                  <a:chOff x="1708" y="1920"/>
                  <a:chExt cx="427" cy="384"/>
                </a:xfrm>
              </p:grpSpPr>
              <p:sp>
                <p:nvSpPr>
                  <p:cNvPr id="27371" name="Rectangle 170"/>
                  <p:cNvSpPr>
                    <a:spLocks noChangeArrowheads="1"/>
                  </p:cNvSpPr>
                  <p:nvPr/>
                </p:nvSpPr>
                <p:spPr bwMode="auto">
                  <a:xfrm>
                    <a:off x="1751"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72" name="Rectangle 171"/>
                  <p:cNvSpPr>
                    <a:spLocks noChangeArrowheads="1"/>
                  </p:cNvSpPr>
                  <p:nvPr/>
                </p:nvSpPr>
                <p:spPr bwMode="auto">
                  <a:xfrm>
                    <a:off x="1708"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96" name="Group 172"/>
                <p:cNvGrpSpPr>
                  <a:grpSpLocks/>
                </p:cNvGrpSpPr>
                <p:nvPr/>
              </p:nvGrpSpPr>
              <p:grpSpPr bwMode="auto">
                <a:xfrm>
                  <a:off x="2135" y="1920"/>
                  <a:ext cx="427" cy="384"/>
                  <a:chOff x="2135" y="1920"/>
                  <a:chExt cx="427" cy="384"/>
                </a:xfrm>
              </p:grpSpPr>
              <p:sp>
                <p:nvSpPr>
                  <p:cNvPr id="27369" name="Rectangle 173"/>
                  <p:cNvSpPr>
                    <a:spLocks noChangeArrowheads="1"/>
                  </p:cNvSpPr>
                  <p:nvPr/>
                </p:nvSpPr>
                <p:spPr bwMode="auto">
                  <a:xfrm>
                    <a:off x="2178"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70" name="Rectangle 174"/>
                  <p:cNvSpPr>
                    <a:spLocks noChangeArrowheads="1"/>
                  </p:cNvSpPr>
                  <p:nvPr/>
                </p:nvSpPr>
                <p:spPr bwMode="auto">
                  <a:xfrm>
                    <a:off x="2135"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97" name="Group 175"/>
                <p:cNvGrpSpPr>
                  <a:grpSpLocks/>
                </p:cNvGrpSpPr>
                <p:nvPr/>
              </p:nvGrpSpPr>
              <p:grpSpPr bwMode="auto">
                <a:xfrm>
                  <a:off x="2562" y="1920"/>
                  <a:ext cx="427" cy="384"/>
                  <a:chOff x="2562" y="1920"/>
                  <a:chExt cx="427" cy="384"/>
                </a:xfrm>
              </p:grpSpPr>
              <p:sp>
                <p:nvSpPr>
                  <p:cNvPr id="27367" name="Rectangle 176"/>
                  <p:cNvSpPr>
                    <a:spLocks noChangeArrowheads="1"/>
                  </p:cNvSpPr>
                  <p:nvPr/>
                </p:nvSpPr>
                <p:spPr bwMode="auto">
                  <a:xfrm>
                    <a:off x="2605"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68" name="Rectangle 177"/>
                  <p:cNvSpPr>
                    <a:spLocks noChangeArrowheads="1"/>
                  </p:cNvSpPr>
                  <p:nvPr/>
                </p:nvSpPr>
                <p:spPr bwMode="auto">
                  <a:xfrm>
                    <a:off x="2562"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98" name="Group 178"/>
                <p:cNvGrpSpPr>
                  <a:grpSpLocks/>
                </p:cNvGrpSpPr>
                <p:nvPr/>
              </p:nvGrpSpPr>
              <p:grpSpPr bwMode="auto">
                <a:xfrm>
                  <a:off x="2989" y="1920"/>
                  <a:ext cx="427" cy="384"/>
                  <a:chOff x="2989" y="1920"/>
                  <a:chExt cx="427" cy="384"/>
                </a:xfrm>
              </p:grpSpPr>
              <p:sp>
                <p:nvSpPr>
                  <p:cNvPr id="27365" name="Rectangle 179"/>
                  <p:cNvSpPr>
                    <a:spLocks noChangeArrowheads="1"/>
                  </p:cNvSpPr>
                  <p:nvPr/>
                </p:nvSpPr>
                <p:spPr bwMode="auto">
                  <a:xfrm>
                    <a:off x="3032"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66" name="Rectangle 180"/>
                  <p:cNvSpPr>
                    <a:spLocks noChangeArrowheads="1"/>
                  </p:cNvSpPr>
                  <p:nvPr/>
                </p:nvSpPr>
                <p:spPr bwMode="auto">
                  <a:xfrm>
                    <a:off x="2989"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299" name="Group 181"/>
                <p:cNvGrpSpPr>
                  <a:grpSpLocks/>
                </p:cNvGrpSpPr>
                <p:nvPr/>
              </p:nvGrpSpPr>
              <p:grpSpPr bwMode="auto">
                <a:xfrm>
                  <a:off x="3416" y="1920"/>
                  <a:ext cx="427" cy="384"/>
                  <a:chOff x="3416" y="1920"/>
                  <a:chExt cx="427" cy="384"/>
                </a:xfrm>
              </p:grpSpPr>
              <p:sp>
                <p:nvSpPr>
                  <p:cNvPr id="27363" name="Rectangle 182"/>
                  <p:cNvSpPr>
                    <a:spLocks noChangeArrowheads="1"/>
                  </p:cNvSpPr>
                  <p:nvPr/>
                </p:nvSpPr>
                <p:spPr bwMode="auto">
                  <a:xfrm>
                    <a:off x="3459"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64" name="Rectangle 183"/>
                  <p:cNvSpPr>
                    <a:spLocks noChangeArrowheads="1"/>
                  </p:cNvSpPr>
                  <p:nvPr/>
                </p:nvSpPr>
                <p:spPr bwMode="auto">
                  <a:xfrm>
                    <a:off x="3416"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00" name="Group 184"/>
                <p:cNvGrpSpPr>
                  <a:grpSpLocks/>
                </p:cNvGrpSpPr>
                <p:nvPr/>
              </p:nvGrpSpPr>
              <p:grpSpPr bwMode="auto">
                <a:xfrm>
                  <a:off x="3843" y="1920"/>
                  <a:ext cx="427" cy="384"/>
                  <a:chOff x="3843" y="1920"/>
                  <a:chExt cx="427" cy="384"/>
                </a:xfrm>
              </p:grpSpPr>
              <p:sp>
                <p:nvSpPr>
                  <p:cNvPr id="27361" name="Rectangle 185"/>
                  <p:cNvSpPr>
                    <a:spLocks noChangeArrowheads="1"/>
                  </p:cNvSpPr>
                  <p:nvPr/>
                </p:nvSpPr>
                <p:spPr bwMode="auto">
                  <a:xfrm>
                    <a:off x="3886"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62" name="Rectangle 186"/>
                  <p:cNvSpPr>
                    <a:spLocks noChangeArrowheads="1"/>
                  </p:cNvSpPr>
                  <p:nvPr/>
                </p:nvSpPr>
                <p:spPr bwMode="auto">
                  <a:xfrm>
                    <a:off x="3843"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01" name="Group 187"/>
                <p:cNvGrpSpPr>
                  <a:grpSpLocks/>
                </p:cNvGrpSpPr>
                <p:nvPr/>
              </p:nvGrpSpPr>
              <p:grpSpPr bwMode="auto">
                <a:xfrm>
                  <a:off x="0" y="2304"/>
                  <a:ext cx="427" cy="384"/>
                  <a:chOff x="0" y="2304"/>
                  <a:chExt cx="427" cy="384"/>
                </a:xfrm>
              </p:grpSpPr>
              <p:sp>
                <p:nvSpPr>
                  <p:cNvPr id="27359" name="Rectangle 188"/>
                  <p:cNvSpPr>
                    <a:spLocks noChangeArrowheads="1"/>
                  </p:cNvSpPr>
                  <p:nvPr/>
                </p:nvSpPr>
                <p:spPr bwMode="auto">
                  <a:xfrm>
                    <a:off x="43"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60" name="Rectangle 189"/>
                  <p:cNvSpPr>
                    <a:spLocks noChangeArrowheads="1"/>
                  </p:cNvSpPr>
                  <p:nvPr/>
                </p:nvSpPr>
                <p:spPr bwMode="auto">
                  <a:xfrm>
                    <a:off x="0"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02" name="Group 190"/>
                <p:cNvGrpSpPr>
                  <a:grpSpLocks/>
                </p:cNvGrpSpPr>
                <p:nvPr/>
              </p:nvGrpSpPr>
              <p:grpSpPr bwMode="auto">
                <a:xfrm>
                  <a:off x="427" y="2304"/>
                  <a:ext cx="427" cy="384"/>
                  <a:chOff x="427" y="2304"/>
                  <a:chExt cx="427" cy="384"/>
                </a:xfrm>
              </p:grpSpPr>
              <p:sp>
                <p:nvSpPr>
                  <p:cNvPr id="27357" name="Rectangle 191"/>
                  <p:cNvSpPr>
                    <a:spLocks noChangeArrowheads="1"/>
                  </p:cNvSpPr>
                  <p:nvPr/>
                </p:nvSpPr>
                <p:spPr bwMode="auto">
                  <a:xfrm>
                    <a:off x="470"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58" name="Rectangle 192"/>
                  <p:cNvSpPr>
                    <a:spLocks noChangeArrowheads="1"/>
                  </p:cNvSpPr>
                  <p:nvPr/>
                </p:nvSpPr>
                <p:spPr bwMode="auto">
                  <a:xfrm>
                    <a:off x="427"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03" name="Group 193"/>
                <p:cNvGrpSpPr>
                  <a:grpSpLocks/>
                </p:cNvGrpSpPr>
                <p:nvPr/>
              </p:nvGrpSpPr>
              <p:grpSpPr bwMode="auto">
                <a:xfrm>
                  <a:off x="854" y="2304"/>
                  <a:ext cx="427" cy="384"/>
                  <a:chOff x="854" y="2304"/>
                  <a:chExt cx="427" cy="384"/>
                </a:xfrm>
              </p:grpSpPr>
              <p:sp>
                <p:nvSpPr>
                  <p:cNvPr id="27355" name="Rectangle 194"/>
                  <p:cNvSpPr>
                    <a:spLocks noChangeArrowheads="1"/>
                  </p:cNvSpPr>
                  <p:nvPr/>
                </p:nvSpPr>
                <p:spPr bwMode="auto">
                  <a:xfrm>
                    <a:off x="897"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56" name="Rectangle 195"/>
                  <p:cNvSpPr>
                    <a:spLocks noChangeArrowheads="1"/>
                  </p:cNvSpPr>
                  <p:nvPr/>
                </p:nvSpPr>
                <p:spPr bwMode="auto">
                  <a:xfrm>
                    <a:off x="854"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04" name="Group 196"/>
                <p:cNvGrpSpPr>
                  <a:grpSpLocks/>
                </p:cNvGrpSpPr>
                <p:nvPr/>
              </p:nvGrpSpPr>
              <p:grpSpPr bwMode="auto">
                <a:xfrm>
                  <a:off x="1281" y="2304"/>
                  <a:ext cx="427" cy="384"/>
                  <a:chOff x="1281" y="2304"/>
                  <a:chExt cx="427" cy="384"/>
                </a:xfrm>
              </p:grpSpPr>
              <p:sp>
                <p:nvSpPr>
                  <p:cNvPr id="27353" name="Rectangle 197"/>
                  <p:cNvSpPr>
                    <a:spLocks noChangeArrowheads="1"/>
                  </p:cNvSpPr>
                  <p:nvPr/>
                </p:nvSpPr>
                <p:spPr bwMode="auto">
                  <a:xfrm>
                    <a:off x="1324"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54" name="Rectangle 198"/>
                  <p:cNvSpPr>
                    <a:spLocks noChangeArrowheads="1"/>
                  </p:cNvSpPr>
                  <p:nvPr/>
                </p:nvSpPr>
                <p:spPr bwMode="auto">
                  <a:xfrm>
                    <a:off x="1281"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05" name="Group 199"/>
                <p:cNvGrpSpPr>
                  <a:grpSpLocks/>
                </p:cNvGrpSpPr>
                <p:nvPr/>
              </p:nvGrpSpPr>
              <p:grpSpPr bwMode="auto">
                <a:xfrm>
                  <a:off x="1708" y="2304"/>
                  <a:ext cx="427" cy="384"/>
                  <a:chOff x="1708" y="2304"/>
                  <a:chExt cx="427" cy="384"/>
                </a:xfrm>
              </p:grpSpPr>
              <p:sp>
                <p:nvSpPr>
                  <p:cNvPr id="27351" name="Rectangle 200"/>
                  <p:cNvSpPr>
                    <a:spLocks noChangeArrowheads="1"/>
                  </p:cNvSpPr>
                  <p:nvPr/>
                </p:nvSpPr>
                <p:spPr bwMode="auto">
                  <a:xfrm>
                    <a:off x="1751"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52" name="Rectangle 201"/>
                  <p:cNvSpPr>
                    <a:spLocks noChangeArrowheads="1"/>
                  </p:cNvSpPr>
                  <p:nvPr/>
                </p:nvSpPr>
                <p:spPr bwMode="auto">
                  <a:xfrm>
                    <a:off x="1708"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06" name="Group 202"/>
                <p:cNvGrpSpPr>
                  <a:grpSpLocks/>
                </p:cNvGrpSpPr>
                <p:nvPr/>
              </p:nvGrpSpPr>
              <p:grpSpPr bwMode="auto">
                <a:xfrm>
                  <a:off x="2135" y="2304"/>
                  <a:ext cx="427" cy="384"/>
                  <a:chOff x="2135" y="2304"/>
                  <a:chExt cx="427" cy="384"/>
                </a:xfrm>
              </p:grpSpPr>
              <p:sp>
                <p:nvSpPr>
                  <p:cNvPr id="27349" name="Rectangle 203"/>
                  <p:cNvSpPr>
                    <a:spLocks noChangeArrowheads="1"/>
                  </p:cNvSpPr>
                  <p:nvPr/>
                </p:nvSpPr>
                <p:spPr bwMode="auto">
                  <a:xfrm>
                    <a:off x="2178"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50" name="Rectangle 204"/>
                  <p:cNvSpPr>
                    <a:spLocks noChangeArrowheads="1"/>
                  </p:cNvSpPr>
                  <p:nvPr/>
                </p:nvSpPr>
                <p:spPr bwMode="auto">
                  <a:xfrm>
                    <a:off x="2135"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07" name="Group 205"/>
                <p:cNvGrpSpPr>
                  <a:grpSpLocks/>
                </p:cNvGrpSpPr>
                <p:nvPr/>
              </p:nvGrpSpPr>
              <p:grpSpPr bwMode="auto">
                <a:xfrm>
                  <a:off x="2562" y="2304"/>
                  <a:ext cx="427" cy="384"/>
                  <a:chOff x="2562" y="2304"/>
                  <a:chExt cx="427" cy="384"/>
                </a:xfrm>
              </p:grpSpPr>
              <p:sp>
                <p:nvSpPr>
                  <p:cNvPr id="27347" name="Rectangle 206"/>
                  <p:cNvSpPr>
                    <a:spLocks noChangeArrowheads="1"/>
                  </p:cNvSpPr>
                  <p:nvPr/>
                </p:nvSpPr>
                <p:spPr bwMode="auto">
                  <a:xfrm>
                    <a:off x="2605"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48" name="Rectangle 207"/>
                  <p:cNvSpPr>
                    <a:spLocks noChangeArrowheads="1"/>
                  </p:cNvSpPr>
                  <p:nvPr/>
                </p:nvSpPr>
                <p:spPr bwMode="auto">
                  <a:xfrm>
                    <a:off x="2562"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08" name="Group 208"/>
                <p:cNvGrpSpPr>
                  <a:grpSpLocks/>
                </p:cNvGrpSpPr>
                <p:nvPr/>
              </p:nvGrpSpPr>
              <p:grpSpPr bwMode="auto">
                <a:xfrm>
                  <a:off x="2989" y="2304"/>
                  <a:ext cx="427" cy="384"/>
                  <a:chOff x="2989" y="2304"/>
                  <a:chExt cx="427" cy="384"/>
                </a:xfrm>
              </p:grpSpPr>
              <p:sp>
                <p:nvSpPr>
                  <p:cNvPr id="27345" name="Rectangle 209"/>
                  <p:cNvSpPr>
                    <a:spLocks noChangeArrowheads="1"/>
                  </p:cNvSpPr>
                  <p:nvPr/>
                </p:nvSpPr>
                <p:spPr bwMode="auto">
                  <a:xfrm>
                    <a:off x="3032"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46" name="Rectangle 210"/>
                  <p:cNvSpPr>
                    <a:spLocks noChangeArrowheads="1"/>
                  </p:cNvSpPr>
                  <p:nvPr/>
                </p:nvSpPr>
                <p:spPr bwMode="auto">
                  <a:xfrm>
                    <a:off x="2989"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09" name="Group 211"/>
                <p:cNvGrpSpPr>
                  <a:grpSpLocks/>
                </p:cNvGrpSpPr>
                <p:nvPr/>
              </p:nvGrpSpPr>
              <p:grpSpPr bwMode="auto">
                <a:xfrm>
                  <a:off x="3416" y="2304"/>
                  <a:ext cx="427" cy="384"/>
                  <a:chOff x="3416" y="2304"/>
                  <a:chExt cx="427" cy="384"/>
                </a:xfrm>
              </p:grpSpPr>
              <p:sp>
                <p:nvSpPr>
                  <p:cNvPr id="27343" name="Rectangle 212"/>
                  <p:cNvSpPr>
                    <a:spLocks noChangeArrowheads="1"/>
                  </p:cNvSpPr>
                  <p:nvPr/>
                </p:nvSpPr>
                <p:spPr bwMode="auto">
                  <a:xfrm>
                    <a:off x="3459"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44" name="Rectangle 213"/>
                  <p:cNvSpPr>
                    <a:spLocks noChangeArrowheads="1"/>
                  </p:cNvSpPr>
                  <p:nvPr/>
                </p:nvSpPr>
                <p:spPr bwMode="auto">
                  <a:xfrm>
                    <a:off x="3416"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10" name="Group 214"/>
                <p:cNvGrpSpPr>
                  <a:grpSpLocks/>
                </p:cNvGrpSpPr>
                <p:nvPr/>
              </p:nvGrpSpPr>
              <p:grpSpPr bwMode="auto">
                <a:xfrm>
                  <a:off x="3843" y="2304"/>
                  <a:ext cx="427" cy="384"/>
                  <a:chOff x="3843" y="2304"/>
                  <a:chExt cx="427" cy="384"/>
                </a:xfrm>
              </p:grpSpPr>
              <p:sp>
                <p:nvSpPr>
                  <p:cNvPr id="27341" name="Rectangle 215"/>
                  <p:cNvSpPr>
                    <a:spLocks noChangeArrowheads="1"/>
                  </p:cNvSpPr>
                  <p:nvPr/>
                </p:nvSpPr>
                <p:spPr bwMode="auto">
                  <a:xfrm>
                    <a:off x="3886"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42" name="Rectangle 216"/>
                  <p:cNvSpPr>
                    <a:spLocks noChangeArrowheads="1"/>
                  </p:cNvSpPr>
                  <p:nvPr/>
                </p:nvSpPr>
                <p:spPr bwMode="auto">
                  <a:xfrm>
                    <a:off x="3843"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11" name="Group 217"/>
                <p:cNvGrpSpPr>
                  <a:grpSpLocks/>
                </p:cNvGrpSpPr>
                <p:nvPr/>
              </p:nvGrpSpPr>
              <p:grpSpPr bwMode="auto">
                <a:xfrm>
                  <a:off x="0" y="2688"/>
                  <a:ext cx="427" cy="384"/>
                  <a:chOff x="0" y="2688"/>
                  <a:chExt cx="427" cy="384"/>
                </a:xfrm>
              </p:grpSpPr>
              <p:sp>
                <p:nvSpPr>
                  <p:cNvPr id="27339" name="Rectangle 218"/>
                  <p:cNvSpPr>
                    <a:spLocks noChangeArrowheads="1"/>
                  </p:cNvSpPr>
                  <p:nvPr/>
                </p:nvSpPr>
                <p:spPr bwMode="auto">
                  <a:xfrm>
                    <a:off x="43"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40" name="Rectangle 219"/>
                  <p:cNvSpPr>
                    <a:spLocks noChangeArrowheads="1"/>
                  </p:cNvSpPr>
                  <p:nvPr/>
                </p:nvSpPr>
                <p:spPr bwMode="auto">
                  <a:xfrm>
                    <a:off x="0"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12" name="Group 220"/>
                <p:cNvGrpSpPr>
                  <a:grpSpLocks/>
                </p:cNvGrpSpPr>
                <p:nvPr/>
              </p:nvGrpSpPr>
              <p:grpSpPr bwMode="auto">
                <a:xfrm>
                  <a:off x="427" y="2688"/>
                  <a:ext cx="427" cy="384"/>
                  <a:chOff x="427" y="2688"/>
                  <a:chExt cx="427" cy="384"/>
                </a:xfrm>
              </p:grpSpPr>
              <p:sp>
                <p:nvSpPr>
                  <p:cNvPr id="27337" name="Rectangle 221"/>
                  <p:cNvSpPr>
                    <a:spLocks noChangeArrowheads="1"/>
                  </p:cNvSpPr>
                  <p:nvPr/>
                </p:nvSpPr>
                <p:spPr bwMode="auto">
                  <a:xfrm>
                    <a:off x="470"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38" name="Rectangle 222"/>
                  <p:cNvSpPr>
                    <a:spLocks noChangeArrowheads="1"/>
                  </p:cNvSpPr>
                  <p:nvPr/>
                </p:nvSpPr>
                <p:spPr bwMode="auto">
                  <a:xfrm>
                    <a:off x="427"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13" name="Group 223"/>
                <p:cNvGrpSpPr>
                  <a:grpSpLocks/>
                </p:cNvGrpSpPr>
                <p:nvPr/>
              </p:nvGrpSpPr>
              <p:grpSpPr bwMode="auto">
                <a:xfrm>
                  <a:off x="854" y="2688"/>
                  <a:ext cx="427" cy="384"/>
                  <a:chOff x="854" y="2688"/>
                  <a:chExt cx="427" cy="384"/>
                </a:xfrm>
              </p:grpSpPr>
              <p:sp>
                <p:nvSpPr>
                  <p:cNvPr id="27335" name="Rectangle 224"/>
                  <p:cNvSpPr>
                    <a:spLocks noChangeArrowheads="1"/>
                  </p:cNvSpPr>
                  <p:nvPr/>
                </p:nvSpPr>
                <p:spPr bwMode="auto">
                  <a:xfrm>
                    <a:off x="897"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36" name="Rectangle 225"/>
                  <p:cNvSpPr>
                    <a:spLocks noChangeArrowheads="1"/>
                  </p:cNvSpPr>
                  <p:nvPr/>
                </p:nvSpPr>
                <p:spPr bwMode="auto">
                  <a:xfrm>
                    <a:off x="854"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14" name="Group 226"/>
                <p:cNvGrpSpPr>
                  <a:grpSpLocks/>
                </p:cNvGrpSpPr>
                <p:nvPr/>
              </p:nvGrpSpPr>
              <p:grpSpPr bwMode="auto">
                <a:xfrm>
                  <a:off x="1281" y="2688"/>
                  <a:ext cx="427" cy="384"/>
                  <a:chOff x="1281" y="2688"/>
                  <a:chExt cx="427" cy="384"/>
                </a:xfrm>
              </p:grpSpPr>
              <p:sp>
                <p:nvSpPr>
                  <p:cNvPr id="27333" name="Rectangle 227"/>
                  <p:cNvSpPr>
                    <a:spLocks noChangeArrowheads="1"/>
                  </p:cNvSpPr>
                  <p:nvPr/>
                </p:nvSpPr>
                <p:spPr bwMode="auto">
                  <a:xfrm>
                    <a:off x="1324"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34" name="Rectangle 228"/>
                  <p:cNvSpPr>
                    <a:spLocks noChangeArrowheads="1"/>
                  </p:cNvSpPr>
                  <p:nvPr/>
                </p:nvSpPr>
                <p:spPr bwMode="auto">
                  <a:xfrm>
                    <a:off x="1281"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15" name="Group 229"/>
                <p:cNvGrpSpPr>
                  <a:grpSpLocks/>
                </p:cNvGrpSpPr>
                <p:nvPr/>
              </p:nvGrpSpPr>
              <p:grpSpPr bwMode="auto">
                <a:xfrm>
                  <a:off x="1708" y="2688"/>
                  <a:ext cx="427" cy="384"/>
                  <a:chOff x="1708" y="2688"/>
                  <a:chExt cx="427" cy="384"/>
                </a:xfrm>
              </p:grpSpPr>
              <p:sp>
                <p:nvSpPr>
                  <p:cNvPr id="27331" name="Rectangle 230"/>
                  <p:cNvSpPr>
                    <a:spLocks noChangeArrowheads="1"/>
                  </p:cNvSpPr>
                  <p:nvPr/>
                </p:nvSpPr>
                <p:spPr bwMode="auto">
                  <a:xfrm>
                    <a:off x="1751"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32" name="Rectangle 231"/>
                  <p:cNvSpPr>
                    <a:spLocks noChangeArrowheads="1"/>
                  </p:cNvSpPr>
                  <p:nvPr/>
                </p:nvSpPr>
                <p:spPr bwMode="auto">
                  <a:xfrm>
                    <a:off x="1708"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16" name="Group 232"/>
                <p:cNvGrpSpPr>
                  <a:grpSpLocks/>
                </p:cNvGrpSpPr>
                <p:nvPr/>
              </p:nvGrpSpPr>
              <p:grpSpPr bwMode="auto">
                <a:xfrm>
                  <a:off x="2135" y="2688"/>
                  <a:ext cx="427" cy="384"/>
                  <a:chOff x="2135" y="2688"/>
                  <a:chExt cx="427" cy="384"/>
                </a:xfrm>
              </p:grpSpPr>
              <p:sp>
                <p:nvSpPr>
                  <p:cNvPr id="27329" name="Rectangle 233"/>
                  <p:cNvSpPr>
                    <a:spLocks noChangeArrowheads="1"/>
                  </p:cNvSpPr>
                  <p:nvPr/>
                </p:nvSpPr>
                <p:spPr bwMode="auto">
                  <a:xfrm>
                    <a:off x="2178"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30" name="Rectangle 234"/>
                  <p:cNvSpPr>
                    <a:spLocks noChangeArrowheads="1"/>
                  </p:cNvSpPr>
                  <p:nvPr/>
                </p:nvSpPr>
                <p:spPr bwMode="auto">
                  <a:xfrm>
                    <a:off x="2135"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17" name="Group 235"/>
                <p:cNvGrpSpPr>
                  <a:grpSpLocks/>
                </p:cNvGrpSpPr>
                <p:nvPr/>
              </p:nvGrpSpPr>
              <p:grpSpPr bwMode="auto">
                <a:xfrm>
                  <a:off x="2562" y="2688"/>
                  <a:ext cx="427" cy="384"/>
                  <a:chOff x="2562" y="2688"/>
                  <a:chExt cx="427" cy="384"/>
                </a:xfrm>
              </p:grpSpPr>
              <p:sp>
                <p:nvSpPr>
                  <p:cNvPr id="27327" name="Rectangle 236"/>
                  <p:cNvSpPr>
                    <a:spLocks noChangeArrowheads="1"/>
                  </p:cNvSpPr>
                  <p:nvPr/>
                </p:nvSpPr>
                <p:spPr bwMode="auto">
                  <a:xfrm>
                    <a:off x="2605"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28" name="Rectangle 237"/>
                  <p:cNvSpPr>
                    <a:spLocks noChangeArrowheads="1"/>
                  </p:cNvSpPr>
                  <p:nvPr/>
                </p:nvSpPr>
                <p:spPr bwMode="auto">
                  <a:xfrm>
                    <a:off x="2562"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18" name="Group 238"/>
                <p:cNvGrpSpPr>
                  <a:grpSpLocks/>
                </p:cNvGrpSpPr>
                <p:nvPr/>
              </p:nvGrpSpPr>
              <p:grpSpPr bwMode="auto">
                <a:xfrm>
                  <a:off x="2989" y="2688"/>
                  <a:ext cx="427" cy="384"/>
                  <a:chOff x="2989" y="2688"/>
                  <a:chExt cx="427" cy="384"/>
                </a:xfrm>
              </p:grpSpPr>
              <p:sp>
                <p:nvSpPr>
                  <p:cNvPr id="27325" name="Rectangle 239"/>
                  <p:cNvSpPr>
                    <a:spLocks noChangeArrowheads="1"/>
                  </p:cNvSpPr>
                  <p:nvPr/>
                </p:nvSpPr>
                <p:spPr bwMode="auto">
                  <a:xfrm>
                    <a:off x="3032"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26" name="Rectangle 240"/>
                  <p:cNvSpPr>
                    <a:spLocks noChangeArrowheads="1"/>
                  </p:cNvSpPr>
                  <p:nvPr/>
                </p:nvSpPr>
                <p:spPr bwMode="auto">
                  <a:xfrm>
                    <a:off x="2989"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19" name="Group 241"/>
                <p:cNvGrpSpPr>
                  <a:grpSpLocks/>
                </p:cNvGrpSpPr>
                <p:nvPr/>
              </p:nvGrpSpPr>
              <p:grpSpPr bwMode="auto">
                <a:xfrm>
                  <a:off x="3416" y="2688"/>
                  <a:ext cx="427" cy="384"/>
                  <a:chOff x="3416" y="2688"/>
                  <a:chExt cx="427" cy="384"/>
                </a:xfrm>
              </p:grpSpPr>
              <p:sp>
                <p:nvSpPr>
                  <p:cNvPr id="27323" name="Rectangle 242"/>
                  <p:cNvSpPr>
                    <a:spLocks noChangeArrowheads="1"/>
                  </p:cNvSpPr>
                  <p:nvPr/>
                </p:nvSpPr>
                <p:spPr bwMode="auto">
                  <a:xfrm>
                    <a:off x="3459"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24" name="Rectangle 243"/>
                  <p:cNvSpPr>
                    <a:spLocks noChangeArrowheads="1"/>
                  </p:cNvSpPr>
                  <p:nvPr/>
                </p:nvSpPr>
                <p:spPr bwMode="auto">
                  <a:xfrm>
                    <a:off x="3416"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320" name="Group 244"/>
                <p:cNvGrpSpPr>
                  <a:grpSpLocks/>
                </p:cNvGrpSpPr>
                <p:nvPr/>
              </p:nvGrpSpPr>
              <p:grpSpPr bwMode="auto">
                <a:xfrm>
                  <a:off x="3843" y="2688"/>
                  <a:ext cx="427" cy="384"/>
                  <a:chOff x="3843" y="2688"/>
                  <a:chExt cx="427" cy="384"/>
                </a:xfrm>
              </p:grpSpPr>
              <p:sp>
                <p:nvSpPr>
                  <p:cNvPr id="27321" name="Rectangle 245"/>
                  <p:cNvSpPr>
                    <a:spLocks noChangeArrowheads="1"/>
                  </p:cNvSpPr>
                  <p:nvPr/>
                </p:nvSpPr>
                <p:spPr bwMode="auto">
                  <a:xfrm>
                    <a:off x="3886"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322" name="Rectangle 246"/>
                  <p:cNvSpPr>
                    <a:spLocks noChangeArrowheads="1"/>
                  </p:cNvSpPr>
                  <p:nvPr/>
                </p:nvSpPr>
                <p:spPr bwMode="auto">
                  <a:xfrm>
                    <a:off x="3843"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
            <p:nvSpPr>
              <p:cNvPr id="27240" name="Rectangle 247"/>
              <p:cNvSpPr>
                <a:spLocks noChangeArrowheads="1"/>
              </p:cNvSpPr>
              <p:nvPr/>
            </p:nvSpPr>
            <p:spPr bwMode="auto">
              <a:xfrm>
                <a:off x="-3" y="-3"/>
                <a:ext cx="4276" cy="3078"/>
              </a:xfrm>
              <a:prstGeom prst="rect">
                <a:avLst/>
              </a:prstGeom>
              <a:noFill/>
              <a:ln w="11112"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13" name="Group 248"/>
            <p:cNvGrpSpPr>
              <a:grpSpLocks/>
            </p:cNvGrpSpPr>
            <p:nvPr/>
          </p:nvGrpSpPr>
          <p:grpSpPr bwMode="auto">
            <a:xfrm>
              <a:off x="2375" y="2193"/>
              <a:ext cx="2454" cy="1814"/>
              <a:chOff x="-3" y="-3"/>
              <a:chExt cx="4276" cy="3078"/>
            </a:xfrm>
          </p:grpSpPr>
          <p:grpSp>
            <p:nvGrpSpPr>
              <p:cNvPr id="26983" name="Group 249"/>
              <p:cNvGrpSpPr>
                <a:grpSpLocks/>
              </p:cNvGrpSpPr>
              <p:nvPr/>
            </p:nvGrpSpPr>
            <p:grpSpPr bwMode="auto">
              <a:xfrm>
                <a:off x="0" y="0"/>
                <a:ext cx="4270" cy="3072"/>
                <a:chOff x="0" y="0"/>
                <a:chExt cx="4270" cy="3072"/>
              </a:xfrm>
            </p:grpSpPr>
            <p:grpSp>
              <p:nvGrpSpPr>
                <p:cNvPr id="26985" name="Group 250"/>
                <p:cNvGrpSpPr>
                  <a:grpSpLocks/>
                </p:cNvGrpSpPr>
                <p:nvPr/>
              </p:nvGrpSpPr>
              <p:grpSpPr bwMode="auto">
                <a:xfrm>
                  <a:off x="0" y="0"/>
                  <a:ext cx="427" cy="384"/>
                  <a:chOff x="0" y="0"/>
                  <a:chExt cx="427" cy="384"/>
                </a:xfrm>
              </p:grpSpPr>
              <p:sp>
                <p:nvSpPr>
                  <p:cNvPr id="27237" name="Rectangle 251"/>
                  <p:cNvSpPr>
                    <a:spLocks noChangeArrowheads="1"/>
                  </p:cNvSpPr>
                  <p:nvPr/>
                </p:nvSpPr>
                <p:spPr bwMode="auto">
                  <a:xfrm>
                    <a:off x="43"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38" name="Rectangle 252"/>
                  <p:cNvSpPr>
                    <a:spLocks noChangeArrowheads="1"/>
                  </p:cNvSpPr>
                  <p:nvPr/>
                </p:nvSpPr>
                <p:spPr bwMode="auto">
                  <a:xfrm>
                    <a:off x="0"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86" name="Group 253"/>
                <p:cNvGrpSpPr>
                  <a:grpSpLocks/>
                </p:cNvGrpSpPr>
                <p:nvPr/>
              </p:nvGrpSpPr>
              <p:grpSpPr bwMode="auto">
                <a:xfrm>
                  <a:off x="427" y="0"/>
                  <a:ext cx="427" cy="384"/>
                  <a:chOff x="427" y="0"/>
                  <a:chExt cx="427" cy="384"/>
                </a:xfrm>
              </p:grpSpPr>
              <p:sp>
                <p:nvSpPr>
                  <p:cNvPr id="27235" name="Rectangle 254"/>
                  <p:cNvSpPr>
                    <a:spLocks noChangeArrowheads="1"/>
                  </p:cNvSpPr>
                  <p:nvPr/>
                </p:nvSpPr>
                <p:spPr bwMode="auto">
                  <a:xfrm>
                    <a:off x="470"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36" name="Rectangle 255"/>
                  <p:cNvSpPr>
                    <a:spLocks noChangeArrowheads="1"/>
                  </p:cNvSpPr>
                  <p:nvPr/>
                </p:nvSpPr>
                <p:spPr bwMode="auto">
                  <a:xfrm>
                    <a:off x="427"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87" name="Group 256"/>
                <p:cNvGrpSpPr>
                  <a:grpSpLocks/>
                </p:cNvGrpSpPr>
                <p:nvPr/>
              </p:nvGrpSpPr>
              <p:grpSpPr bwMode="auto">
                <a:xfrm>
                  <a:off x="854" y="0"/>
                  <a:ext cx="427" cy="384"/>
                  <a:chOff x="854" y="0"/>
                  <a:chExt cx="427" cy="384"/>
                </a:xfrm>
              </p:grpSpPr>
              <p:sp>
                <p:nvSpPr>
                  <p:cNvPr id="27233" name="Rectangle 257"/>
                  <p:cNvSpPr>
                    <a:spLocks noChangeArrowheads="1"/>
                  </p:cNvSpPr>
                  <p:nvPr/>
                </p:nvSpPr>
                <p:spPr bwMode="auto">
                  <a:xfrm>
                    <a:off x="897"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34" name="Rectangle 258"/>
                  <p:cNvSpPr>
                    <a:spLocks noChangeArrowheads="1"/>
                  </p:cNvSpPr>
                  <p:nvPr/>
                </p:nvSpPr>
                <p:spPr bwMode="auto">
                  <a:xfrm>
                    <a:off x="854"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88" name="Group 259"/>
                <p:cNvGrpSpPr>
                  <a:grpSpLocks/>
                </p:cNvGrpSpPr>
                <p:nvPr/>
              </p:nvGrpSpPr>
              <p:grpSpPr bwMode="auto">
                <a:xfrm>
                  <a:off x="1281" y="0"/>
                  <a:ext cx="427" cy="384"/>
                  <a:chOff x="1281" y="0"/>
                  <a:chExt cx="427" cy="384"/>
                </a:xfrm>
              </p:grpSpPr>
              <p:sp>
                <p:nvSpPr>
                  <p:cNvPr id="27231" name="Rectangle 260"/>
                  <p:cNvSpPr>
                    <a:spLocks noChangeArrowheads="1"/>
                  </p:cNvSpPr>
                  <p:nvPr/>
                </p:nvSpPr>
                <p:spPr bwMode="auto">
                  <a:xfrm>
                    <a:off x="1324"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32" name="Rectangle 261"/>
                  <p:cNvSpPr>
                    <a:spLocks noChangeArrowheads="1"/>
                  </p:cNvSpPr>
                  <p:nvPr/>
                </p:nvSpPr>
                <p:spPr bwMode="auto">
                  <a:xfrm>
                    <a:off x="1281"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89" name="Group 262"/>
                <p:cNvGrpSpPr>
                  <a:grpSpLocks/>
                </p:cNvGrpSpPr>
                <p:nvPr/>
              </p:nvGrpSpPr>
              <p:grpSpPr bwMode="auto">
                <a:xfrm>
                  <a:off x="1708" y="0"/>
                  <a:ext cx="427" cy="384"/>
                  <a:chOff x="1708" y="0"/>
                  <a:chExt cx="427" cy="384"/>
                </a:xfrm>
              </p:grpSpPr>
              <p:sp>
                <p:nvSpPr>
                  <p:cNvPr id="27229" name="Rectangle 263"/>
                  <p:cNvSpPr>
                    <a:spLocks noChangeArrowheads="1"/>
                  </p:cNvSpPr>
                  <p:nvPr/>
                </p:nvSpPr>
                <p:spPr bwMode="auto">
                  <a:xfrm>
                    <a:off x="1751"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30" name="Rectangle 264"/>
                  <p:cNvSpPr>
                    <a:spLocks noChangeArrowheads="1"/>
                  </p:cNvSpPr>
                  <p:nvPr/>
                </p:nvSpPr>
                <p:spPr bwMode="auto">
                  <a:xfrm>
                    <a:off x="1708"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90" name="Group 265"/>
                <p:cNvGrpSpPr>
                  <a:grpSpLocks/>
                </p:cNvGrpSpPr>
                <p:nvPr/>
              </p:nvGrpSpPr>
              <p:grpSpPr bwMode="auto">
                <a:xfrm>
                  <a:off x="2135" y="0"/>
                  <a:ext cx="427" cy="384"/>
                  <a:chOff x="2135" y="0"/>
                  <a:chExt cx="427" cy="384"/>
                </a:xfrm>
              </p:grpSpPr>
              <p:sp>
                <p:nvSpPr>
                  <p:cNvPr id="27227" name="Rectangle 266"/>
                  <p:cNvSpPr>
                    <a:spLocks noChangeArrowheads="1"/>
                  </p:cNvSpPr>
                  <p:nvPr/>
                </p:nvSpPr>
                <p:spPr bwMode="auto">
                  <a:xfrm>
                    <a:off x="2178"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28" name="Rectangle 267"/>
                  <p:cNvSpPr>
                    <a:spLocks noChangeArrowheads="1"/>
                  </p:cNvSpPr>
                  <p:nvPr/>
                </p:nvSpPr>
                <p:spPr bwMode="auto">
                  <a:xfrm>
                    <a:off x="2135"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91" name="Group 268"/>
                <p:cNvGrpSpPr>
                  <a:grpSpLocks/>
                </p:cNvGrpSpPr>
                <p:nvPr/>
              </p:nvGrpSpPr>
              <p:grpSpPr bwMode="auto">
                <a:xfrm>
                  <a:off x="2562" y="0"/>
                  <a:ext cx="427" cy="384"/>
                  <a:chOff x="2562" y="0"/>
                  <a:chExt cx="427" cy="384"/>
                </a:xfrm>
              </p:grpSpPr>
              <p:sp>
                <p:nvSpPr>
                  <p:cNvPr id="27225" name="Rectangle 269"/>
                  <p:cNvSpPr>
                    <a:spLocks noChangeArrowheads="1"/>
                  </p:cNvSpPr>
                  <p:nvPr/>
                </p:nvSpPr>
                <p:spPr bwMode="auto">
                  <a:xfrm>
                    <a:off x="2605"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26" name="Rectangle 270"/>
                  <p:cNvSpPr>
                    <a:spLocks noChangeArrowheads="1"/>
                  </p:cNvSpPr>
                  <p:nvPr/>
                </p:nvSpPr>
                <p:spPr bwMode="auto">
                  <a:xfrm>
                    <a:off x="2562"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92" name="Group 271"/>
                <p:cNvGrpSpPr>
                  <a:grpSpLocks/>
                </p:cNvGrpSpPr>
                <p:nvPr/>
              </p:nvGrpSpPr>
              <p:grpSpPr bwMode="auto">
                <a:xfrm>
                  <a:off x="2989" y="0"/>
                  <a:ext cx="427" cy="384"/>
                  <a:chOff x="2989" y="0"/>
                  <a:chExt cx="427" cy="384"/>
                </a:xfrm>
              </p:grpSpPr>
              <p:sp>
                <p:nvSpPr>
                  <p:cNvPr id="27223" name="Rectangle 272"/>
                  <p:cNvSpPr>
                    <a:spLocks noChangeArrowheads="1"/>
                  </p:cNvSpPr>
                  <p:nvPr/>
                </p:nvSpPr>
                <p:spPr bwMode="auto">
                  <a:xfrm>
                    <a:off x="3032"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24" name="Rectangle 273"/>
                  <p:cNvSpPr>
                    <a:spLocks noChangeArrowheads="1"/>
                  </p:cNvSpPr>
                  <p:nvPr/>
                </p:nvSpPr>
                <p:spPr bwMode="auto">
                  <a:xfrm>
                    <a:off x="2989"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93" name="Group 274"/>
                <p:cNvGrpSpPr>
                  <a:grpSpLocks/>
                </p:cNvGrpSpPr>
                <p:nvPr/>
              </p:nvGrpSpPr>
              <p:grpSpPr bwMode="auto">
                <a:xfrm>
                  <a:off x="3416" y="0"/>
                  <a:ext cx="427" cy="384"/>
                  <a:chOff x="3416" y="0"/>
                  <a:chExt cx="427" cy="384"/>
                </a:xfrm>
              </p:grpSpPr>
              <p:sp>
                <p:nvSpPr>
                  <p:cNvPr id="27221" name="Rectangle 275"/>
                  <p:cNvSpPr>
                    <a:spLocks noChangeArrowheads="1"/>
                  </p:cNvSpPr>
                  <p:nvPr/>
                </p:nvSpPr>
                <p:spPr bwMode="auto">
                  <a:xfrm>
                    <a:off x="3459"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22" name="Rectangle 276"/>
                  <p:cNvSpPr>
                    <a:spLocks noChangeArrowheads="1"/>
                  </p:cNvSpPr>
                  <p:nvPr/>
                </p:nvSpPr>
                <p:spPr bwMode="auto">
                  <a:xfrm>
                    <a:off x="3416"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94" name="Group 277"/>
                <p:cNvGrpSpPr>
                  <a:grpSpLocks/>
                </p:cNvGrpSpPr>
                <p:nvPr/>
              </p:nvGrpSpPr>
              <p:grpSpPr bwMode="auto">
                <a:xfrm>
                  <a:off x="3843" y="0"/>
                  <a:ext cx="427" cy="384"/>
                  <a:chOff x="3843" y="0"/>
                  <a:chExt cx="427" cy="384"/>
                </a:xfrm>
              </p:grpSpPr>
              <p:sp>
                <p:nvSpPr>
                  <p:cNvPr id="27219" name="Rectangle 278"/>
                  <p:cNvSpPr>
                    <a:spLocks noChangeArrowheads="1"/>
                  </p:cNvSpPr>
                  <p:nvPr/>
                </p:nvSpPr>
                <p:spPr bwMode="auto">
                  <a:xfrm>
                    <a:off x="3886"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20" name="Rectangle 279"/>
                  <p:cNvSpPr>
                    <a:spLocks noChangeArrowheads="1"/>
                  </p:cNvSpPr>
                  <p:nvPr/>
                </p:nvSpPr>
                <p:spPr bwMode="auto">
                  <a:xfrm>
                    <a:off x="3843"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95" name="Group 280"/>
                <p:cNvGrpSpPr>
                  <a:grpSpLocks/>
                </p:cNvGrpSpPr>
                <p:nvPr/>
              </p:nvGrpSpPr>
              <p:grpSpPr bwMode="auto">
                <a:xfrm>
                  <a:off x="0" y="384"/>
                  <a:ext cx="427" cy="384"/>
                  <a:chOff x="0" y="384"/>
                  <a:chExt cx="427" cy="384"/>
                </a:xfrm>
              </p:grpSpPr>
              <p:sp>
                <p:nvSpPr>
                  <p:cNvPr id="27217" name="Rectangle 281"/>
                  <p:cNvSpPr>
                    <a:spLocks noChangeArrowheads="1"/>
                  </p:cNvSpPr>
                  <p:nvPr/>
                </p:nvSpPr>
                <p:spPr bwMode="auto">
                  <a:xfrm>
                    <a:off x="43"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18" name="Rectangle 282"/>
                  <p:cNvSpPr>
                    <a:spLocks noChangeArrowheads="1"/>
                  </p:cNvSpPr>
                  <p:nvPr/>
                </p:nvSpPr>
                <p:spPr bwMode="auto">
                  <a:xfrm>
                    <a:off x="0"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96" name="Group 283"/>
                <p:cNvGrpSpPr>
                  <a:grpSpLocks/>
                </p:cNvGrpSpPr>
                <p:nvPr/>
              </p:nvGrpSpPr>
              <p:grpSpPr bwMode="auto">
                <a:xfrm>
                  <a:off x="427" y="384"/>
                  <a:ext cx="427" cy="384"/>
                  <a:chOff x="427" y="384"/>
                  <a:chExt cx="427" cy="384"/>
                </a:xfrm>
              </p:grpSpPr>
              <p:sp>
                <p:nvSpPr>
                  <p:cNvPr id="27215" name="Rectangle 284"/>
                  <p:cNvSpPr>
                    <a:spLocks noChangeArrowheads="1"/>
                  </p:cNvSpPr>
                  <p:nvPr/>
                </p:nvSpPr>
                <p:spPr bwMode="auto">
                  <a:xfrm>
                    <a:off x="470"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16" name="Rectangle 285"/>
                  <p:cNvSpPr>
                    <a:spLocks noChangeArrowheads="1"/>
                  </p:cNvSpPr>
                  <p:nvPr/>
                </p:nvSpPr>
                <p:spPr bwMode="auto">
                  <a:xfrm>
                    <a:off x="427"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97" name="Group 286"/>
                <p:cNvGrpSpPr>
                  <a:grpSpLocks/>
                </p:cNvGrpSpPr>
                <p:nvPr/>
              </p:nvGrpSpPr>
              <p:grpSpPr bwMode="auto">
                <a:xfrm>
                  <a:off x="854" y="384"/>
                  <a:ext cx="427" cy="384"/>
                  <a:chOff x="854" y="384"/>
                  <a:chExt cx="427" cy="384"/>
                </a:xfrm>
              </p:grpSpPr>
              <p:sp>
                <p:nvSpPr>
                  <p:cNvPr id="27213" name="Rectangle 287"/>
                  <p:cNvSpPr>
                    <a:spLocks noChangeArrowheads="1"/>
                  </p:cNvSpPr>
                  <p:nvPr/>
                </p:nvSpPr>
                <p:spPr bwMode="auto">
                  <a:xfrm>
                    <a:off x="897"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14" name="Rectangle 288"/>
                  <p:cNvSpPr>
                    <a:spLocks noChangeArrowheads="1"/>
                  </p:cNvSpPr>
                  <p:nvPr/>
                </p:nvSpPr>
                <p:spPr bwMode="auto">
                  <a:xfrm>
                    <a:off x="854"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98" name="Group 289"/>
                <p:cNvGrpSpPr>
                  <a:grpSpLocks/>
                </p:cNvGrpSpPr>
                <p:nvPr/>
              </p:nvGrpSpPr>
              <p:grpSpPr bwMode="auto">
                <a:xfrm>
                  <a:off x="1281" y="384"/>
                  <a:ext cx="427" cy="384"/>
                  <a:chOff x="1281" y="384"/>
                  <a:chExt cx="427" cy="384"/>
                </a:xfrm>
              </p:grpSpPr>
              <p:sp>
                <p:nvSpPr>
                  <p:cNvPr id="27211" name="Rectangle 290"/>
                  <p:cNvSpPr>
                    <a:spLocks noChangeArrowheads="1"/>
                  </p:cNvSpPr>
                  <p:nvPr/>
                </p:nvSpPr>
                <p:spPr bwMode="auto">
                  <a:xfrm>
                    <a:off x="1324"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12" name="Rectangle 291"/>
                  <p:cNvSpPr>
                    <a:spLocks noChangeArrowheads="1"/>
                  </p:cNvSpPr>
                  <p:nvPr/>
                </p:nvSpPr>
                <p:spPr bwMode="auto">
                  <a:xfrm>
                    <a:off x="1281"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999" name="Group 292"/>
                <p:cNvGrpSpPr>
                  <a:grpSpLocks/>
                </p:cNvGrpSpPr>
                <p:nvPr/>
              </p:nvGrpSpPr>
              <p:grpSpPr bwMode="auto">
                <a:xfrm>
                  <a:off x="1708" y="384"/>
                  <a:ext cx="427" cy="384"/>
                  <a:chOff x="1708" y="384"/>
                  <a:chExt cx="427" cy="384"/>
                </a:xfrm>
              </p:grpSpPr>
              <p:sp>
                <p:nvSpPr>
                  <p:cNvPr id="27209" name="Rectangle 293"/>
                  <p:cNvSpPr>
                    <a:spLocks noChangeArrowheads="1"/>
                  </p:cNvSpPr>
                  <p:nvPr/>
                </p:nvSpPr>
                <p:spPr bwMode="auto">
                  <a:xfrm>
                    <a:off x="1751"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10" name="Rectangle 294"/>
                  <p:cNvSpPr>
                    <a:spLocks noChangeArrowheads="1"/>
                  </p:cNvSpPr>
                  <p:nvPr/>
                </p:nvSpPr>
                <p:spPr bwMode="auto">
                  <a:xfrm>
                    <a:off x="1708"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00" name="Group 295"/>
                <p:cNvGrpSpPr>
                  <a:grpSpLocks/>
                </p:cNvGrpSpPr>
                <p:nvPr/>
              </p:nvGrpSpPr>
              <p:grpSpPr bwMode="auto">
                <a:xfrm>
                  <a:off x="2135" y="384"/>
                  <a:ext cx="427" cy="384"/>
                  <a:chOff x="2135" y="384"/>
                  <a:chExt cx="427" cy="384"/>
                </a:xfrm>
              </p:grpSpPr>
              <p:sp>
                <p:nvSpPr>
                  <p:cNvPr id="27207" name="Rectangle 296"/>
                  <p:cNvSpPr>
                    <a:spLocks noChangeArrowheads="1"/>
                  </p:cNvSpPr>
                  <p:nvPr/>
                </p:nvSpPr>
                <p:spPr bwMode="auto">
                  <a:xfrm>
                    <a:off x="2178"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08" name="Rectangle 297"/>
                  <p:cNvSpPr>
                    <a:spLocks noChangeArrowheads="1"/>
                  </p:cNvSpPr>
                  <p:nvPr/>
                </p:nvSpPr>
                <p:spPr bwMode="auto">
                  <a:xfrm>
                    <a:off x="2135"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01" name="Group 298"/>
                <p:cNvGrpSpPr>
                  <a:grpSpLocks/>
                </p:cNvGrpSpPr>
                <p:nvPr/>
              </p:nvGrpSpPr>
              <p:grpSpPr bwMode="auto">
                <a:xfrm>
                  <a:off x="2562" y="384"/>
                  <a:ext cx="427" cy="384"/>
                  <a:chOff x="2562" y="384"/>
                  <a:chExt cx="427" cy="384"/>
                </a:xfrm>
              </p:grpSpPr>
              <p:sp>
                <p:nvSpPr>
                  <p:cNvPr id="27205" name="Rectangle 299"/>
                  <p:cNvSpPr>
                    <a:spLocks noChangeArrowheads="1"/>
                  </p:cNvSpPr>
                  <p:nvPr/>
                </p:nvSpPr>
                <p:spPr bwMode="auto">
                  <a:xfrm>
                    <a:off x="2605"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06" name="Rectangle 300"/>
                  <p:cNvSpPr>
                    <a:spLocks noChangeArrowheads="1"/>
                  </p:cNvSpPr>
                  <p:nvPr/>
                </p:nvSpPr>
                <p:spPr bwMode="auto">
                  <a:xfrm>
                    <a:off x="2562"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02" name="Group 301"/>
                <p:cNvGrpSpPr>
                  <a:grpSpLocks/>
                </p:cNvGrpSpPr>
                <p:nvPr/>
              </p:nvGrpSpPr>
              <p:grpSpPr bwMode="auto">
                <a:xfrm>
                  <a:off x="2989" y="384"/>
                  <a:ext cx="427" cy="384"/>
                  <a:chOff x="2989" y="384"/>
                  <a:chExt cx="427" cy="384"/>
                </a:xfrm>
              </p:grpSpPr>
              <p:sp>
                <p:nvSpPr>
                  <p:cNvPr id="27203" name="Rectangle 302"/>
                  <p:cNvSpPr>
                    <a:spLocks noChangeArrowheads="1"/>
                  </p:cNvSpPr>
                  <p:nvPr/>
                </p:nvSpPr>
                <p:spPr bwMode="auto">
                  <a:xfrm>
                    <a:off x="3032"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04" name="Rectangle 303"/>
                  <p:cNvSpPr>
                    <a:spLocks noChangeArrowheads="1"/>
                  </p:cNvSpPr>
                  <p:nvPr/>
                </p:nvSpPr>
                <p:spPr bwMode="auto">
                  <a:xfrm>
                    <a:off x="2989"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03" name="Group 304"/>
                <p:cNvGrpSpPr>
                  <a:grpSpLocks/>
                </p:cNvGrpSpPr>
                <p:nvPr/>
              </p:nvGrpSpPr>
              <p:grpSpPr bwMode="auto">
                <a:xfrm>
                  <a:off x="3416" y="384"/>
                  <a:ext cx="427" cy="384"/>
                  <a:chOff x="3416" y="384"/>
                  <a:chExt cx="427" cy="384"/>
                </a:xfrm>
              </p:grpSpPr>
              <p:sp>
                <p:nvSpPr>
                  <p:cNvPr id="27201" name="Rectangle 305"/>
                  <p:cNvSpPr>
                    <a:spLocks noChangeArrowheads="1"/>
                  </p:cNvSpPr>
                  <p:nvPr/>
                </p:nvSpPr>
                <p:spPr bwMode="auto">
                  <a:xfrm>
                    <a:off x="3459"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02" name="Rectangle 306"/>
                  <p:cNvSpPr>
                    <a:spLocks noChangeArrowheads="1"/>
                  </p:cNvSpPr>
                  <p:nvPr/>
                </p:nvSpPr>
                <p:spPr bwMode="auto">
                  <a:xfrm>
                    <a:off x="3416"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04" name="Group 307"/>
                <p:cNvGrpSpPr>
                  <a:grpSpLocks/>
                </p:cNvGrpSpPr>
                <p:nvPr/>
              </p:nvGrpSpPr>
              <p:grpSpPr bwMode="auto">
                <a:xfrm>
                  <a:off x="3843" y="384"/>
                  <a:ext cx="427" cy="384"/>
                  <a:chOff x="3843" y="384"/>
                  <a:chExt cx="427" cy="384"/>
                </a:xfrm>
              </p:grpSpPr>
              <p:sp>
                <p:nvSpPr>
                  <p:cNvPr id="27199" name="Rectangle 308"/>
                  <p:cNvSpPr>
                    <a:spLocks noChangeArrowheads="1"/>
                  </p:cNvSpPr>
                  <p:nvPr/>
                </p:nvSpPr>
                <p:spPr bwMode="auto">
                  <a:xfrm>
                    <a:off x="3886"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200" name="Rectangle 309"/>
                  <p:cNvSpPr>
                    <a:spLocks noChangeArrowheads="1"/>
                  </p:cNvSpPr>
                  <p:nvPr/>
                </p:nvSpPr>
                <p:spPr bwMode="auto">
                  <a:xfrm>
                    <a:off x="3843"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05" name="Group 310"/>
                <p:cNvGrpSpPr>
                  <a:grpSpLocks/>
                </p:cNvGrpSpPr>
                <p:nvPr/>
              </p:nvGrpSpPr>
              <p:grpSpPr bwMode="auto">
                <a:xfrm>
                  <a:off x="0" y="768"/>
                  <a:ext cx="427" cy="384"/>
                  <a:chOff x="0" y="768"/>
                  <a:chExt cx="427" cy="384"/>
                </a:xfrm>
              </p:grpSpPr>
              <p:sp>
                <p:nvSpPr>
                  <p:cNvPr id="27195" name="Rectangle 311"/>
                  <p:cNvSpPr>
                    <a:spLocks noChangeArrowheads="1"/>
                  </p:cNvSpPr>
                  <p:nvPr/>
                </p:nvSpPr>
                <p:spPr bwMode="auto">
                  <a:xfrm>
                    <a:off x="0"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7196" name="Group 312"/>
                  <p:cNvGrpSpPr>
                    <a:grpSpLocks/>
                  </p:cNvGrpSpPr>
                  <p:nvPr/>
                </p:nvGrpSpPr>
                <p:grpSpPr bwMode="auto">
                  <a:xfrm>
                    <a:off x="0" y="768"/>
                    <a:ext cx="427" cy="384"/>
                    <a:chOff x="0" y="768"/>
                    <a:chExt cx="427" cy="384"/>
                  </a:xfrm>
                </p:grpSpPr>
                <p:sp>
                  <p:nvSpPr>
                    <p:cNvPr id="27197" name="Rectangle 313"/>
                    <p:cNvSpPr>
                      <a:spLocks noChangeArrowheads="1"/>
                    </p:cNvSpPr>
                    <p:nvPr/>
                  </p:nvSpPr>
                  <p:spPr bwMode="auto">
                    <a:xfrm>
                      <a:off x="43"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98" name="Rectangle 314"/>
                    <p:cNvSpPr>
                      <a:spLocks noChangeArrowheads="1"/>
                    </p:cNvSpPr>
                    <p:nvPr/>
                  </p:nvSpPr>
                  <p:spPr bwMode="auto">
                    <a:xfrm>
                      <a:off x="0"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7006" name="Group 315"/>
                <p:cNvGrpSpPr>
                  <a:grpSpLocks/>
                </p:cNvGrpSpPr>
                <p:nvPr/>
              </p:nvGrpSpPr>
              <p:grpSpPr bwMode="auto">
                <a:xfrm>
                  <a:off x="427" y="768"/>
                  <a:ext cx="427" cy="384"/>
                  <a:chOff x="427" y="768"/>
                  <a:chExt cx="427" cy="384"/>
                </a:xfrm>
              </p:grpSpPr>
              <p:sp>
                <p:nvSpPr>
                  <p:cNvPr id="27191" name="Rectangle 316"/>
                  <p:cNvSpPr>
                    <a:spLocks noChangeArrowheads="1"/>
                  </p:cNvSpPr>
                  <p:nvPr/>
                </p:nvSpPr>
                <p:spPr bwMode="auto">
                  <a:xfrm>
                    <a:off x="427"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7192" name="Group 317"/>
                  <p:cNvGrpSpPr>
                    <a:grpSpLocks/>
                  </p:cNvGrpSpPr>
                  <p:nvPr/>
                </p:nvGrpSpPr>
                <p:grpSpPr bwMode="auto">
                  <a:xfrm>
                    <a:off x="427" y="768"/>
                    <a:ext cx="427" cy="384"/>
                    <a:chOff x="427" y="768"/>
                    <a:chExt cx="427" cy="384"/>
                  </a:xfrm>
                </p:grpSpPr>
                <p:sp>
                  <p:nvSpPr>
                    <p:cNvPr id="27193" name="Rectangle 318"/>
                    <p:cNvSpPr>
                      <a:spLocks noChangeArrowheads="1"/>
                    </p:cNvSpPr>
                    <p:nvPr/>
                  </p:nvSpPr>
                  <p:spPr bwMode="auto">
                    <a:xfrm>
                      <a:off x="470"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94" name="Rectangle 319"/>
                    <p:cNvSpPr>
                      <a:spLocks noChangeArrowheads="1"/>
                    </p:cNvSpPr>
                    <p:nvPr/>
                  </p:nvSpPr>
                  <p:spPr bwMode="auto">
                    <a:xfrm>
                      <a:off x="427"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7007" name="Group 320"/>
                <p:cNvGrpSpPr>
                  <a:grpSpLocks/>
                </p:cNvGrpSpPr>
                <p:nvPr/>
              </p:nvGrpSpPr>
              <p:grpSpPr bwMode="auto">
                <a:xfrm>
                  <a:off x="854" y="768"/>
                  <a:ext cx="427" cy="384"/>
                  <a:chOff x="854" y="768"/>
                  <a:chExt cx="427" cy="384"/>
                </a:xfrm>
              </p:grpSpPr>
              <p:sp>
                <p:nvSpPr>
                  <p:cNvPr id="27187" name="Rectangle 321"/>
                  <p:cNvSpPr>
                    <a:spLocks noChangeArrowheads="1"/>
                  </p:cNvSpPr>
                  <p:nvPr/>
                </p:nvSpPr>
                <p:spPr bwMode="auto">
                  <a:xfrm>
                    <a:off x="854"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7188" name="Group 322"/>
                  <p:cNvGrpSpPr>
                    <a:grpSpLocks/>
                  </p:cNvGrpSpPr>
                  <p:nvPr/>
                </p:nvGrpSpPr>
                <p:grpSpPr bwMode="auto">
                  <a:xfrm>
                    <a:off x="854" y="768"/>
                    <a:ext cx="427" cy="384"/>
                    <a:chOff x="854" y="768"/>
                    <a:chExt cx="427" cy="384"/>
                  </a:xfrm>
                </p:grpSpPr>
                <p:sp>
                  <p:nvSpPr>
                    <p:cNvPr id="27189" name="Rectangle 323"/>
                    <p:cNvSpPr>
                      <a:spLocks noChangeArrowheads="1"/>
                    </p:cNvSpPr>
                    <p:nvPr/>
                  </p:nvSpPr>
                  <p:spPr bwMode="auto">
                    <a:xfrm>
                      <a:off x="897"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90" name="Rectangle 324"/>
                    <p:cNvSpPr>
                      <a:spLocks noChangeArrowheads="1"/>
                    </p:cNvSpPr>
                    <p:nvPr/>
                  </p:nvSpPr>
                  <p:spPr bwMode="auto">
                    <a:xfrm>
                      <a:off x="854"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7008" name="Group 325"/>
                <p:cNvGrpSpPr>
                  <a:grpSpLocks/>
                </p:cNvGrpSpPr>
                <p:nvPr/>
              </p:nvGrpSpPr>
              <p:grpSpPr bwMode="auto">
                <a:xfrm>
                  <a:off x="1281" y="768"/>
                  <a:ext cx="427" cy="384"/>
                  <a:chOff x="1281" y="768"/>
                  <a:chExt cx="427" cy="384"/>
                </a:xfrm>
              </p:grpSpPr>
              <p:sp>
                <p:nvSpPr>
                  <p:cNvPr id="27183" name="Rectangle 326"/>
                  <p:cNvSpPr>
                    <a:spLocks noChangeArrowheads="1"/>
                  </p:cNvSpPr>
                  <p:nvPr/>
                </p:nvSpPr>
                <p:spPr bwMode="auto">
                  <a:xfrm>
                    <a:off x="1281"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7184" name="Group 327"/>
                  <p:cNvGrpSpPr>
                    <a:grpSpLocks/>
                  </p:cNvGrpSpPr>
                  <p:nvPr/>
                </p:nvGrpSpPr>
                <p:grpSpPr bwMode="auto">
                  <a:xfrm>
                    <a:off x="1281" y="768"/>
                    <a:ext cx="427" cy="384"/>
                    <a:chOff x="1281" y="768"/>
                    <a:chExt cx="427" cy="384"/>
                  </a:xfrm>
                </p:grpSpPr>
                <p:sp>
                  <p:nvSpPr>
                    <p:cNvPr id="27185" name="Rectangle 328"/>
                    <p:cNvSpPr>
                      <a:spLocks noChangeArrowheads="1"/>
                    </p:cNvSpPr>
                    <p:nvPr/>
                  </p:nvSpPr>
                  <p:spPr bwMode="auto">
                    <a:xfrm>
                      <a:off x="1324"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86" name="Rectangle 329"/>
                    <p:cNvSpPr>
                      <a:spLocks noChangeArrowheads="1"/>
                    </p:cNvSpPr>
                    <p:nvPr/>
                  </p:nvSpPr>
                  <p:spPr bwMode="auto">
                    <a:xfrm>
                      <a:off x="1281"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7009" name="Group 330"/>
                <p:cNvGrpSpPr>
                  <a:grpSpLocks/>
                </p:cNvGrpSpPr>
                <p:nvPr/>
              </p:nvGrpSpPr>
              <p:grpSpPr bwMode="auto">
                <a:xfrm>
                  <a:off x="1708" y="768"/>
                  <a:ext cx="427" cy="384"/>
                  <a:chOff x="1708" y="768"/>
                  <a:chExt cx="427" cy="384"/>
                </a:xfrm>
              </p:grpSpPr>
              <p:sp>
                <p:nvSpPr>
                  <p:cNvPr id="27179" name="Rectangle 331"/>
                  <p:cNvSpPr>
                    <a:spLocks noChangeArrowheads="1"/>
                  </p:cNvSpPr>
                  <p:nvPr/>
                </p:nvSpPr>
                <p:spPr bwMode="auto">
                  <a:xfrm>
                    <a:off x="1708"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7180" name="Group 332"/>
                  <p:cNvGrpSpPr>
                    <a:grpSpLocks/>
                  </p:cNvGrpSpPr>
                  <p:nvPr/>
                </p:nvGrpSpPr>
                <p:grpSpPr bwMode="auto">
                  <a:xfrm>
                    <a:off x="1708" y="768"/>
                    <a:ext cx="427" cy="384"/>
                    <a:chOff x="1708" y="768"/>
                    <a:chExt cx="427" cy="384"/>
                  </a:xfrm>
                </p:grpSpPr>
                <p:sp>
                  <p:nvSpPr>
                    <p:cNvPr id="27181" name="Rectangle 333"/>
                    <p:cNvSpPr>
                      <a:spLocks noChangeArrowheads="1"/>
                    </p:cNvSpPr>
                    <p:nvPr/>
                  </p:nvSpPr>
                  <p:spPr bwMode="auto">
                    <a:xfrm>
                      <a:off x="1751"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82" name="Rectangle 334"/>
                    <p:cNvSpPr>
                      <a:spLocks noChangeArrowheads="1"/>
                    </p:cNvSpPr>
                    <p:nvPr/>
                  </p:nvSpPr>
                  <p:spPr bwMode="auto">
                    <a:xfrm>
                      <a:off x="1708"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7010" name="Group 335"/>
                <p:cNvGrpSpPr>
                  <a:grpSpLocks/>
                </p:cNvGrpSpPr>
                <p:nvPr/>
              </p:nvGrpSpPr>
              <p:grpSpPr bwMode="auto">
                <a:xfrm>
                  <a:off x="2135" y="768"/>
                  <a:ext cx="427" cy="384"/>
                  <a:chOff x="2135" y="768"/>
                  <a:chExt cx="427" cy="384"/>
                </a:xfrm>
              </p:grpSpPr>
              <p:sp>
                <p:nvSpPr>
                  <p:cNvPr id="27175" name="Rectangle 336"/>
                  <p:cNvSpPr>
                    <a:spLocks noChangeArrowheads="1"/>
                  </p:cNvSpPr>
                  <p:nvPr/>
                </p:nvSpPr>
                <p:spPr bwMode="auto">
                  <a:xfrm>
                    <a:off x="2135"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7176" name="Group 337"/>
                  <p:cNvGrpSpPr>
                    <a:grpSpLocks/>
                  </p:cNvGrpSpPr>
                  <p:nvPr/>
                </p:nvGrpSpPr>
                <p:grpSpPr bwMode="auto">
                  <a:xfrm>
                    <a:off x="2135" y="768"/>
                    <a:ext cx="427" cy="384"/>
                    <a:chOff x="2135" y="768"/>
                    <a:chExt cx="427" cy="384"/>
                  </a:xfrm>
                </p:grpSpPr>
                <p:sp>
                  <p:nvSpPr>
                    <p:cNvPr id="27177" name="Rectangle 338"/>
                    <p:cNvSpPr>
                      <a:spLocks noChangeArrowheads="1"/>
                    </p:cNvSpPr>
                    <p:nvPr/>
                  </p:nvSpPr>
                  <p:spPr bwMode="auto">
                    <a:xfrm>
                      <a:off x="2178"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78" name="Rectangle 339"/>
                    <p:cNvSpPr>
                      <a:spLocks noChangeArrowheads="1"/>
                    </p:cNvSpPr>
                    <p:nvPr/>
                  </p:nvSpPr>
                  <p:spPr bwMode="auto">
                    <a:xfrm>
                      <a:off x="2135"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7011" name="Group 340"/>
                <p:cNvGrpSpPr>
                  <a:grpSpLocks/>
                </p:cNvGrpSpPr>
                <p:nvPr/>
              </p:nvGrpSpPr>
              <p:grpSpPr bwMode="auto">
                <a:xfrm>
                  <a:off x="2562" y="768"/>
                  <a:ext cx="427" cy="384"/>
                  <a:chOff x="2562" y="768"/>
                  <a:chExt cx="427" cy="384"/>
                </a:xfrm>
              </p:grpSpPr>
              <p:sp>
                <p:nvSpPr>
                  <p:cNvPr id="27171" name="Rectangle 341"/>
                  <p:cNvSpPr>
                    <a:spLocks noChangeArrowheads="1"/>
                  </p:cNvSpPr>
                  <p:nvPr/>
                </p:nvSpPr>
                <p:spPr bwMode="auto">
                  <a:xfrm>
                    <a:off x="2562"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7172" name="Group 342"/>
                  <p:cNvGrpSpPr>
                    <a:grpSpLocks/>
                  </p:cNvGrpSpPr>
                  <p:nvPr/>
                </p:nvGrpSpPr>
                <p:grpSpPr bwMode="auto">
                  <a:xfrm>
                    <a:off x="2562" y="768"/>
                    <a:ext cx="427" cy="384"/>
                    <a:chOff x="2562" y="768"/>
                    <a:chExt cx="427" cy="384"/>
                  </a:xfrm>
                </p:grpSpPr>
                <p:sp>
                  <p:nvSpPr>
                    <p:cNvPr id="27173" name="Rectangle 343"/>
                    <p:cNvSpPr>
                      <a:spLocks noChangeArrowheads="1"/>
                    </p:cNvSpPr>
                    <p:nvPr/>
                  </p:nvSpPr>
                  <p:spPr bwMode="auto">
                    <a:xfrm>
                      <a:off x="2605"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74" name="Rectangle 344"/>
                    <p:cNvSpPr>
                      <a:spLocks noChangeArrowheads="1"/>
                    </p:cNvSpPr>
                    <p:nvPr/>
                  </p:nvSpPr>
                  <p:spPr bwMode="auto">
                    <a:xfrm>
                      <a:off x="2562"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7012" name="Group 345"/>
                <p:cNvGrpSpPr>
                  <a:grpSpLocks/>
                </p:cNvGrpSpPr>
                <p:nvPr/>
              </p:nvGrpSpPr>
              <p:grpSpPr bwMode="auto">
                <a:xfrm>
                  <a:off x="2989" y="768"/>
                  <a:ext cx="427" cy="384"/>
                  <a:chOff x="2989" y="768"/>
                  <a:chExt cx="427" cy="384"/>
                </a:xfrm>
              </p:grpSpPr>
              <p:sp>
                <p:nvSpPr>
                  <p:cNvPr id="27169" name="Rectangle 346"/>
                  <p:cNvSpPr>
                    <a:spLocks noChangeArrowheads="1"/>
                  </p:cNvSpPr>
                  <p:nvPr/>
                </p:nvSpPr>
                <p:spPr bwMode="auto">
                  <a:xfrm>
                    <a:off x="3032"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70" name="Rectangle 347"/>
                  <p:cNvSpPr>
                    <a:spLocks noChangeArrowheads="1"/>
                  </p:cNvSpPr>
                  <p:nvPr/>
                </p:nvSpPr>
                <p:spPr bwMode="auto">
                  <a:xfrm>
                    <a:off x="2989"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13" name="Group 348"/>
                <p:cNvGrpSpPr>
                  <a:grpSpLocks/>
                </p:cNvGrpSpPr>
                <p:nvPr/>
              </p:nvGrpSpPr>
              <p:grpSpPr bwMode="auto">
                <a:xfrm>
                  <a:off x="3416" y="768"/>
                  <a:ext cx="427" cy="384"/>
                  <a:chOff x="3416" y="768"/>
                  <a:chExt cx="427" cy="384"/>
                </a:xfrm>
              </p:grpSpPr>
              <p:sp>
                <p:nvSpPr>
                  <p:cNvPr id="27167" name="Rectangle 349"/>
                  <p:cNvSpPr>
                    <a:spLocks noChangeArrowheads="1"/>
                  </p:cNvSpPr>
                  <p:nvPr/>
                </p:nvSpPr>
                <p:spPr bwMode="auto">
                  <a:xfrm>
                    <a:off x="3459"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68" name="Rectangle 350"/>
                  <p:cNvSpPr>
                    <a:spLocks noChangeArrowheads="1"/>
                  </p:cNvSpPr>
                  <p:nvPr/>
                </p:nvSpPr>
                <p:spPr bwMode="auto">
                  <a:xfrm>
                    <a:off x="3416"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14" name="Group 351"/>
                <p:cNvGrpSpPr>
                  <a:grpSpLocks/>
                </p:cNvGrpSpPr>
                <p:nvPr/>
              </p:nvGrpSpPr>
              <p:grpSpPr bwMode="auto">
                <a:xfrm>
                  <a:off x="3843" y="768"/>
                  <a:ext cx="427" cy="384"/>
                  <a:chOff x="3843" y="768"/>
                  <a:chExt cx="427" cy="384"/>
                </a:xfrm>
              </p:grpSpPr>
              <p:sp>
                <p:nvSpPr>
                  <p:cNvPr id="27165" name="Rectangle 352"/>
                  <p:cNvSpPr>
                    <a:spLocks noChangeArrowheads="1"/>
                  </p:cNvSpPr>
                  <p:nvPr/>
                </p:nvSpPr>
                <p:spPr bwMode="auto">
                  <a:xfrm>
                    <a:off x="3886"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66" name="Rectangle 353"/>
                  <p:cNvSpPr>
                    <a:spLocks noChangeArrowheads="1"/>
                  </p:cNvSpPr>
                  <p:nvPr/>
                </p:nvSpPr>
                <p:spPr bwMode="auto">
                  <a:xfrm>
                    <a:off x="3843"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15" name="Group 354"/>
                <p:cNvGrpSpPr>
                  <a:grpSpLocks/>
                </p:cNvGrpSpPr>
                <p:nvPr/>
              </p:nvGrpSpPr>
              <p:grpSpPr bwMode="auto">
                <a:xfrm>
                  <a:off x="0" y="1152"/>
                  <a:ext cx="427" cy="384"/>
                  <a:chOff x="0" y="1152"/>
                  <a:chExt cx="427" cy="384"/>
                </a:xfrm>
              </p:grpSpPr>
              <p:sp>
                <p:nvSpPr>
                  <p:cNvPr id="27163" name="Rectangle 355"/>
                  <p:cNvSpPr>
                    <a:spLocks noChangeArrowheads="1"/>
                  </p:cNvSpPr>
                  <p:nvPr/>
                </p:nvSpPr>
                <p:spPr bwMode="auto">
                  <a:xfrm>
                    <a:off x="43"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64" name="Rectangle 356"/>
                  <p:cNvSpPr>
                    <a:spLocks noChangeArrowheads="1"/>
                  </p:cNvSpPr>
                  <p:nvPr/>
                </p:nvSpPr>
                <p:spPr bwMode="auto">
                  <a:xfrm>
                    <a:off x="0"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16" name="Group 357"/>
                <p:cNvGrpSpPr>
                  <a:grpSpLocks/>
                </p:cNvGrpSpPr>
                <p:nvPr/>
              </p:nvGrpSpPr>
              <p:grpSpPr bwMode="auto">
                <a:xfrm>
                  <a:off x="427" y="1152"/>
                  <a:ext cx="427" cy="384"/>
                  <a:chOff x="427" y="1152"/>
                  <a:chExt cx="427" cy="384"/>
                </a:xfrm>
              </p:grpSpPr>
              <p:sp>
                <p:nvSpPr>
                  <p:cNvPr id="27161" name="Rectangle 358"/>
                  <p:cNvSpPr>
                    <a:spLocks noChangeArrowheads="1"/>
                  </p:cNvSpPr>
                  <p:nvPr/>
                </p:nvSpPr>
                <p:spPr bwMode="auto">
                  <a:xfrm>
                    <a:off x="470"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62" name="Rectangle 359"/>
                  <p:cNvSpPr>
                    <a:spLocks noChangeArrowheads="1"/>
                  </p:cNvSpPr>
                  <p:nvPr/>
                </p:nvSpPr>
                <p:spPr bwMode="auto">
                  <a:xfrm>
                    <a:off x="427"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17" name="Group 360"/>
                <p:cNvGrpSpPr>
                  <a:grpSpLocks/>
                </p:cNvGrpSpPr>
                <p:nvPr/>
              </p:nvGrpSpPr>
              <p:grpSpPr bwMode="auto">
                <a:xfrm>
                  <a:off x="854" y="1152"/>
                  <a:ext cx="427" cy="384"/>
                  <a:chOff x="854" y="1152"/>
                  <a:chExt cx="427" cy="384"/>
                </a:xfrm>
              </p:grpSpPr>
              <p:sp>
                <p:nvSpPr>
                  <p:cNvPr id="27159" name="Rectangle 361"/>
                  <p:cNvSpPr>
                    <a:spLocks noChangeArrowheads="1"/>
                  </p:cNvSpPr>
                  <p:nvPr/>
                </p:nvSpPr>
                <p:spPr bwMode="auto">
                  <a:xfrm>
                    <a:off x="897"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60" name="Rectangle 362"/>
                  <p:cNvSpPr>
                    <a:spLocks noChangeArrowheads="1"/>
                  </p:cNvSpPr>
                  <p:nvPr/>
                </p:nvSpPr>
                <p:spPr bwMode="auto">
                  <a:xfrm>
                    <a:off x="854"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18" name="Group 363"/>
                <p:cNvGrpSpPr>
                  <a:grpSpLocks/>
                </p:cNvGrpSpPr>
                <p:nvPr/>
              </p:nvGrpSpPr>
              <p:grpSpPr bwMode="auto">
                <a:xfrm>
                  <a:off x="1281" y="1152"/>
                  <a:ext cx="427" cy="384"/>
                  <a:chOff x="1281" y="1152"/>
                  <a:chExt cx="427" cy="384"/>
                </a:xfrm>
              </p:grpSpPr>
              <p:sp>
                <p:nvSpPr>
                  <p:cNvPr id="27157" name="Rectangle 364"/>
                  <p:cNvSpPr>
                    <a:spLocks noChangeArrowheads="1"/>
                  </p:cNvSpPr>
                  <p:nvPr/>
                </p:nvSpPr>
                <p:spPr bwMode="auto">
                  <a:xfrm>
                    <a:off x="1324"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58" name="Rectangle 365"/>
                  <p:cNvSpPr>
                    <a:spLocks noChangeArrowheads="1"/>
                  </p:cNvSpPr>
                  <p:nvPr/>
                </p:nvSpPr>
                <p:spPr bwMode="auto">
                  <a:xfrm>
                    <a:off x="1281"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19" name="Group 366"/>
                <p:cNvGrpSpPr>
                  <a:grpSpLocks/>
                </p:cNvGrpSpPr>
                <p:nvPr/>
              </p:nvGrpSpPr>
              <p:grpSpPr bwMode="auto">
                <a:xfrm>
                  <a:off x="1708" y="1152"/>
                  <a:ext cx="427" cy="384"/>
                  <a:chOff x="1708" y="1152"/>
                  <a:chExt cx="427" cy="384"/>
                </a:xfrm>
              </p:grpSpPr>
              <p:sp>
                <p:nvSpPr>
                  <p:cNvPr id="27155" name="Rectangle 367"/>
                  <p:cNvSpPr>
                    <a:spLocks noChangeArrowheads="1"/>
                  </p:cNvSpPr>
                  <p:nvPr/>
                </p:nvSpPr>
                <p:spPr bwMode="auto">
                  <a:xfrm>
                    <a:off x="1751"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56" name="Rectangle 368"/>
                  <p:cNvSpPr>
                    <a:spLocks noChangeArrowheads="1"/>
                  </p:cNvSpPr>
                  <p:nvPr/>
                </p:nvSpPr>
                <p:spPr bwMode="auto">
                  <a:xfrm>
                    <a:off x="1708"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20" name="Group 369"/>
                <p:cNvGrpSpPr>
                  <a:grpSpLocks/>
                </p:cNvGrpSpPr>
                <p:nvPr/>
              </p:nvGrpSpPr>
              <p:grpSpPr bwMode="auto">
                <a:xfrm>
                  <a:off x="2135" y="1152"/>
                  <a:ext cx="427" cy="384"/>
                  <a:chOff x="2135" y="1152"/>
                  <a:chExt cx="427" cy="384"/>
                </a:xfrm>
              </p:grpSpPr>
              <p:sp>
                <p:nvSpPr>
                  <p:cNvPr id="27153" name="Rectangle 370"/>
                  <p:cNvSpPr>
                    <a:spLocks noChangeArrowheads="1"/>
                  </p:cNvSpPr>
                  <p:nvPr/>
                </p:nvSpPr>
                <p:spPr bwMode="auto">
                  <a:xfrm>
                    <a:off x="2178"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54" name="Rectangle 371"/>
                  <p:cNvSpPr>
                    <a:spLocks noChangeArrowheads="1"/>
                  </p:cNvSpPr>
                  <p:nvPr/>
                </p:nvSpPr>
                <p:spPr bwMode="auto">
                  <a:xfrm>
                    <a:off x="2135"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21" name="Group 372"/>
                <p:cNvGrpSpPr>
                  <a:grpSpLocks/>
                </p:cNvGrpSpPr>
                <p:nvPr/>
              </p:nvGrpSpPr>
              <p:grpSpPr bwMode="auto">
                <a:xfrm>
                  <a:off x="2562" y="1152"/>
                  <a:ext cx="427" cy="384"/>
                  <a:chOff x="2562" y="1152"/>
                  <a:chExt cx="427" cy="384"/>
                </a:xfrm>
              </p:grpSpPr>
              <p:sp>
                <p:nvSpPr>
                  <p:cNvPr id="27151" name="Rectangle 373"/>
                  <p:cNvSpPr>
                    <a:spLocks noChangeArrowheads="1"/>
                  </p:cNvSpPr>
                  <p:nvPr/>
                </p:nvSpPr>
                <p:spPr bwMode="auto">
                  <a:xfrm>
                    <a:off x="2605"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52" name="Rectangle 374"/>
                  <p:cNvSpPr>
                    <a:spLocks noChangeArrowheads="1"/>
                  </p:cNvSpPr>
                  <p:nvPr/>
                </p:nvSpPr>
                <p:spPr bwMode="auto">
                  <a:xfrm>
                    <a:off x="2562"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22" name="Group 375"/>
                <p:cNvGrpSpPr>
                  <a:grpSpLocks/>
                </p:cNvGrpSpPr>
                <p:nvPr/>
              </p:nvGrpSpPr>
              <p:grpSpPr bwMode="auto">
                <a:xfrm>
                  <a:off x="2989" y="1152"/>
                  <a:ext cx="427" cy="384"/>
                  <a:chOff x="2989" y="1152"/>
                  <a:chExt cx="427" cy="384"/>
                </a:xfrm>
              </p:grpSpPr>
              <p:sp>
                <p:nvSpPr>
                  <p:cNvPr id="27149" name="Rectangle 376"/>
                  <p:cNvSpPr>
                    <a:spLocks noChangeArrowheads="1"/>
                  </p:cNvSpPr>
                  <p:nvPr/>
                </p:nvSpPr>
                <p:spPr bwMode="auto">
                  <a:xfrm>
                    <a:off x="3032"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50" name="Rectangle 377"/>
                  <p:cNvSpPr>
                    <a:spLocks noChangeArrowheads="1"/>
                  </p:cNvSpPr>
                  <p:nvPr/>
                </p:nvSpPr>
                <p:spPr bwMode="auto">
                  <a:xfrm>
                    <a:off x="2989"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23" name="Group 378"/>
                <p:cNvGrpSpPr>
                  <a:grpSpLocks/>
                </p:cNvGrpSpPr>
                <p:nvPr/>
              </p:nvGrpSpPr>
              <p:grpSpPr bwMode="auto">
                <a:xfrm>
                  <a:off x="3416" y="1152"/>
                  <a:ext cx="427" cy="384"/>
                  <a:chOff x="3416" y="1152"/>
                  <a:chExt cx="427" cy="384"/>
                </a:xfrm>
              </p:grpSpPr>
              <p:sp>
                <p:nvSpPr>
                  <p:cNvPr id="27147" name="Rectangle 379"/>
                  <p:cNvSpPr>
                    <a:spLocks noChangeArrowheads="1"/>
                  </p:cNvSpPr>
                  <p:nvPr/>
                </p:nvSpPr>
                <p:spPr bwMode="auto">
                  <a:xfrm>
                    <a:off x="3459"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48" name="Rectangle 380"/>
                  <p:cNvSpPr>
                    <a:spLocks noChangeArrowheads="1"/>
                  </p:cNvSpPr>
                  <p:nvPr/>
                </p:nvSpPr>
                <p:spPr bwMode="auto">
                  <a:xfrm>
                    <a:off x="3416"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24" name="Group 381"/>
                <p:cNvGrpSpPr>
                  <a:grpSpLocks/>
                </p:cNvGrpSpPr>
                <p:nvPr/>
              </p:nvGrpSpPr>
              <p:grpSpPr bwMode="auto">
                <a:xfrm>
                  <a:off x="3843" y="1152"/>
                  <a:ext cx="427" cy="384"/>
                  <a:chOff x="3843" y="1152"/>
                  <a:chExt cx="427" cy="384"/>
                </a:xfrm>
              </p:grpSpPr>
              <p:sp>
                <p:nvSpPr>
                  <p:cNvPr id="27145" name="Rectangle 382"/>
                  <p:cNvSpPr>
                    <a:spLocks noChangeArrowheads="1"/>
                  </p:cNvSpPr>
                  <p:nvPr/>
                </p:nvSpPr>
                <p:spPr bwMode="auto">
                  <a:xfrm>
                    <a:off x="3886"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46" name="Rectangle 383"/>
                  <p:cNvSpPr>
                    <a:spLocks noChangeArrowheads="1"/>
                  </p:cNvSpPr>
                  <p:nvPr/>
                </p:nvSpPr>
                <p:spPr bwMode="auto">
                  <a:xfrm>
                    <a:off x="3843"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25" name="Group 384"/>
                <p:cNvGrpSpPr>
                  <a:grpSpLocks/>
                </p:cNvGrpSpPr>
                <p:nvPr/>
              </p:nvGrpSpPr>
              <p:grpSpPr bwMode="auto">
                <a:xfrm>
                  <a:off x="0" y="1536"/>
                  <a:ext cx="427" cy="384"/>
                  <a:chOff x="0" y="1536"/>
                  <a:chExt cx="427" cy="384"/>
                </a:xfrm>
              </p:grpSpPr>
              <p:sp>
                <p:nvSpPr>
                  <p:cNvPr id="27143" name="Rectangle 385"/>
                  <p:cNvSpPr>
                    <a:spLocks noChangeArrowheads="1"/>
                  </p:cNvSpPr>
                  <p:nvPr/>
                </p:nvSpPr>
                <p:spPr bwMode="auto">
                  <a:xfrm>
                    <a:off x="43"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44" name="Rectangle 386"/>
                  <p:cNvSpPr>
                    <a:spLocks noChangeArrowheads="1"/>
                  </p:cNvSpPr>
                  <p:nvPr/>
                </p:nvSpPr>
                <p:spPr bwMode="auto">
                  <a:xfrm>
                    <a:off x="0"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26" name="Group 387"/>
                <p:cNvGrpSpPr>
                  <a:grpSpLocks/>
                </p:cNvGrpSpPr>
                <p:nvPr/>
              </p:nvGrpSpPr>
              <p:grpSpPr bwMode="auto">
                <a:xfrm>
                  <a:off x="427" y="1536"/>
                  <a:ext cx="427" cy="384"/>
                  <a:chOff x="427" y="1536"/>
                  <a:chExt cx="427" cy="384"/>
                </a:xfrm>
              </p:grpSpPr>
              <p:sp>
                <p:nvSpPr>
                  <p:cNvPr id="27141" name="Rectangle 388"/>
                  <p:cNvSpPr>
                    <a:spLocks noChangeArrowheads="1"/>
                  </p:cNvSpPr>
                  <p:nvPr/>
                </p:nvSpPr>
                <p:spPr bwMode="auto">
                  <a:xfrm>
                    <a:off x="470"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42" name="Rectangle 389"/>
                  <p:cNvSpPr>
                    <a:spLocks noChangeArrowheads="1"/>
                  </p:cNvSpPr>
                  <p:nvPr/>
                </p:nvSpPr>
                <p:spPr bwMode="auto">
                  <a:xfrm>
                    <a:off x="427"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27" name="Group 390"/>
                <p:cNvGrpSpPr>
                  <a:grpSpLocks/>
                </p:cNvGrpSpPr>
                <p:nvPr/>
              </p:nvGrpSpPr>
              <p:grpSpPr bwMode="auto">
                <a:xfrm>
                  <a:off x="854" y="1536"/>
                  <a:ext cx="427" cy="384"/>
                  <a:chOff x="854" y="1536"/>
                  <a:chExt cx="427" cy="384"/>
                </a:xfrm>
              </p:grpSpPr>
              <p:sp>
                <p:nvSpPr>
                  <p:cNvPr id="27139" name="Rectangle 391"/>
                  <p:cNvSpPr>
                    <a:spLocks noChangeArrowheads="1"/>
                  </p:cNvSpPr>
                  <p:nvPr/>
                </p:nvSpPr>
                <p:spPr bwMode="auto">
                  <a:xfrm>
                    <a:off x="897"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40" name="Rectangle 392"/>
                  <p:cNvSpPr>
                    <a:spLocks noChangeArrowheads="1"/>
                  </p:cNvSpPr>
                  <p:nvPr/>
                </p:nvSpPr>
                <p:spPr bwMode="auto">
                  <a:xfrm>
                    <a:off x="854"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28" name="Group 393"/>
                <p:cNvGrpSpPr>
                  <a:grpSpLocks/>
                </p:cNvGrpSpPr>
                <p:nvPr/>
              </p:nvGrpSpPr>
              <p:grpSpPr bwMode="auto">
                <a:xfrm>
                  <a:off x="1281" y="1536"/>
                  <a:ext cx="427" cy="384"/>
                  <a:chOff x="1281" y="1536"/>
                  <a:chExt cx="427" cy="384"/>
                </a:xfrm>
              </p:grpSpPr>
              <p:sp>
                <p:nvSpPr>
                  <p:cNvPr id="27137" name="Rectangle 394"/>
                  <p:cNvSpPr>
                    <a:spLocks noChangeArrowheads="1"/>
                  </p:cNvSpPr>
                  <p:nvPr/>
                </p:nvSpPr>
                <p:spPr bwMode="auto">
                  <a:xfrm>
                    <a:off x="1324"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38" name="Rectangle 395"/>
                  <p:cNvSpPr>
                    <a:spLocks noChangeArrowheads="1"/>
                  </p:cNvSpPr>
                  <p:nvPr/>
                </p:nvSpPr>
                <p:spPr bwMode="auto">
                  <a:xfrm>
                    <a:off x="1281"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29" name="Group 396"/>
                <p:cNvGrpSpPr>
                  <a:grpSpLocks/>
                </p:cNvGrpSpPr>
                <p:nvPr/>
              </p:nvGrpSpPr>
              <p:grpSpPr bwMode="auto">
                <a:xfrm>
                  <a:off x="1708" y="1536"/>
                  <a:ext cx="427" cy="384"/>
                  <a:chOff x="1708" y="1536"/>
                  <a:chExt cx="427" cy="384"/>
                </a:xfrm>
              </p:grpSpPr>
              <p:sp>
                <p:nvSpPr>
                  <p:cNvPr id="27135" name="Rectangle 397"/>
                  <p:cNvSpPr>
                    <a:spLocks noChangeArrowheads="1"/>
                  </p:cNvSpPr>
                  <p:nvPr/>
                </p:nvSpPr>
                <p:spPr bwMode="auto">
                  <a:xfrm>
                    <a:off x="1751"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36" name="Rectangle 398"/>
                  <p:cNvSpPr>
                    <a:spLocks noChangeArrowheads="1"/>
                  </p:cNvSpPr>
                  <p:nvPr/>
                </p:nvSpPr>
                <p:spPr bwMode="auto">
                  <a:xfrm>
                    <a:off x="1708"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30" name="Group 399"/>
                <p:cNvGrpSpPr>
                  <a:grpSpLocks/>
                </p:cNvGrpSpPr>
                <p:nvPr/>
              </p:nvGrpSpPr>
              <p:grpSpPr bwMode="auto">
                <a:xfrm>
                  <a:off x="2135" y="1536"/>
                  <a:ext cx="427" cy="384"/>
                  <a:chOff x="2135" y="1536"/>
                  <a:chExt cx="427" cy="384"/>
                </a:xfrm>
              </p:grpSpPr>
              <p:sp>
                <p:nvSpPr>
                  <p:cNvPr id="27133" name="Rectangle 400"/>
                  <p:cNvSpPr>
                    <a:spLocks noChangeArrowheads="1"/>
                  </p:cNvSpPr>
                  <p:nvPr/>
                </p:nvSpPr>
                <p:spPr bwMode="auto">
                  <a:xfrm>
                    <a:off x="2178"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34" name="Rectangle 401"/>
                  <p:cNvSpPr>
                    <a:spLocks noChangeArrowheads="1"/>
                  </p:cNvSpPr>
                  <p:nvPr/>
                </p:nvSpPr>
                <p:spPr bwMode="auto">
                  <a:xfrm>
                    <a:off x="2135"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31" name="Group 402"/>
                <p:cNvGrpSpPr>
                  <a:grpSpLocks/>
                </p:cNvGrpSpPr>
                <p:nvPr/>
              </p:nvGrpSpPr>
              <p:grpSpPr bwMode="auto">
                <a:xfrm>
                  <a:off x="2562" y="1536"/>
                  <a:ext cx="427" cy="384"/>
                  <a:chOff x="2562" y="1536"/>
                  <a:chExt cx="427" cy="384"/>
                </a:xfrm>
              </p:grpSpPr>
              <p:sp>
                <p:nvSpPr>
                  <p:cNvPr id="27131" name="Rectangle 403"/>
                  <p:cNvSpPr>
                    <a:spLocks noChangeArrowheads="1"/>
                  </p:cNvSpPr>
                  <p:nvPr/>
                </p:nvSpPr>
                <p:spPr bwMode="auto">
                  <a:xfrm>
                    <a:off x="2605"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32" name="Rectangle 404"/>
                  <p:cNvSpPr>
                    <a:spLocks noChangeArrowheads="1"/>
                  </p:cNvSpPr>
                  <p:nvPr/>
                </p:nvSpPr>
                <p:spPr bwMode="auto">
                  <a:xfrm>
                    <a:off x="2562"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32" name="Group 405"/>
                <p:cNvGrpSpPr>
                  <a:grpSpLocks/>
                </p:cNvGrpSpPr>
                <p:nvPr/>
              </p:nvGrpSpPr>
              <p:grpSpPr bwMode="auto">
                <a:xfrm>
                  <a:off x="2989" y="1536"/>
                  <a:ext cx="427" cy="384"/>
                  <a:chOff x="2989" y="1536"/>
                  <a:chExt cx="427" cy="384"/>
                </a:xfrm>
              </p:grpSpPr>
              <p:sp>
                <p:nvSpPr>
                  <p:cNvPr id="27129" name="Rectangle 406"/>
                  <p:cNvSpPr>
                    <a:spLocks noChangeArrowheads="1"/>
                  </p:cNvSpPr>
                  <p:nvPr/>
                </p:nvSpPr>
                <p:spPr bwMode="auto">
                  <a:xfrm>
                    <a:off x="3032"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30" name="Rectangle 407"/>
                  <p:cNvSpPr>
                    <a:spLocks noChangeArrowheads="1"/>
                  </p:cNvSpPr>
                  <p:nvPr/>
                </p:nvSpPr>
                <p:spPr bwMode="auto">
                  <a:xfrm>
                    <a:off x="2989"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33" name="Group 408"/>
                <p:cNvGrpSpPr>
                  <a:grpSpLocks/>
                </p:cNvGrpSpPr>
                <p:nvPr/>
              </p:nvGrpSpPr>
              <p:grpSpPr bwMode="auto">
                <a:xfrm>
                  <a:off x="3416" y="1536"/>
                  <a:ext cx="427" cy="384"/>
                  <a:chOff x="3416" y="1536"/>
                  <a:chExt cx="427" cy="384"/>
                </a:xfrm>
              </p:grpSpPr>
              <p:sp>
                <p:nvSpPr>
                  <p:cNvPr id="27127" name="Rectangle 409"/>
                  <p:cNvSpPr>
                    <a:spLocks noChangeArrowheads="1"/>
                  </p:cNvSpPr>
                  <p:nvPr/>
                </p:nvSpPr>
                <p:spPr bwMode="auto">
                  <a:xfrm>
                    <a:off x="3459"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28" name="Rectangle 410"/>
                  <p:cNvSpPr>
                    <a:spLocks noChangeArrowheads="1"/>
                  </p:cNvSpPr>
                  <p:nvPr/>
                </p:nvSpPr>
                <p:spPr bwMode="auto">
                  <a:xfrm>
                    <a:off x="3416"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34" name="Group 411"/>
                <p:cNvGrpSpPr>
                  <a:grpSpLocks/>
                </p:cNvGrpSpPr>
                <p:nvPr/>
              </p:nvGrpSpPr>
              <p:grpSpPr bwMode="auto">
                <a:xfrm>
                  <a:off x="3843" y="1536"/>
                  <a:ext cx="427" cy="384"/>
                  <a:chOff x="3843" y="1536"/>
                  <a:chExt cx="427" cy="384"/>
                </a:xfrm>
              </p:grpSpPr>
              <p:sp>
                <p:nvSpPr>
                  <p:cNvPr id="27125" name="Rectangle 412"/>
                  <p:cNvSpPr>
                    <a:spLocks noChangeArrowheads="1"/>
                  </p:cNvSpPr>
                  <p:nvPr/>
                </p:nvSpPr>
                <p:spPr bwMode="auto">
                  <a:xfrm>
                    <a:off x="3886"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26" name="Rectangle 413"/>
                  <p:cNvSpPr>
                    <a:spLocks noChangeArrowheads="1"/>
                  </p:cNvSpPr>
                  <p:nvPr/>
                </p:nvSpPr>
                <p:spPr bwMode="auto">
                  <a:xfrm>
                    <a:off x="3843"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35" name="Group 414"/>
                <p:cNvGrpSpPr>
                  <a:grpSpLocks/>
                </p:cNvGrpSpPr>
                <p:nvPr/>
              </p:nvGrpSpPr>
              <p:grpSpPr bwMode="auto">
                <a:xfrm>
                  <a:off x="0" y="1920"/>
                  <a:ext cx="427" cy="384"/>
                  <a:chOff x="0" y="1920"/>
                  <a:chExt cx="427" cy="384"/>
                </a:xfrm>
              </p:grpSpPr>
              <p:sp>
                <p:nvSpPr>
                  <p:cNvPr id="27123" name="Rectangle 415"/>
                  <p:cNvSpPr>
                    <a:spLocks noChangeArrowheads="1"/>
                  </p:cNvSpPr>
                  <p:nvPr/>
                </p:nvSpPr>
                <p:spPr bwMode="auto">
                  <a:xfrm>
                    <a:off x="43"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24" name="Rectangle 416"/>
                  <p:cNvSpPr>
                    <a:spLocks noChangeArrowheads="1"/>
                  </p:cNvSpPr>
                  <p:nvPr/>
                </p:nvSpPr>
                <p:spPr bwMode="auto">
                  <a:xfrm>
                    <a:off x="0"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36" name="Group 417"/>
                <p:cNvGrpSpPr>
                  <a:grpSpLocks/>
                </p:cNvGrpSpPr>
                <p:nvPr/>
              </p:nvGrpSpPr>
              <p:grpSpPr bwMode="auto">
                <a:xfrm>
                  <a:off x="427" y="1920"/>
                  <a:ext cx="427" cy="384"/>
                  <a:chOff x="427" y="1920"/>
                  <a:chExt cx="427" cy="384"/>
                </a:xfrm>
              </p:grpSpPr>
              <p:sp>
                <p:nvSpPr>
                  <p:cNvPr id="27121" name="Rectangle 418"/>
                  <p:cNvSpPr>
                    <a:spLocks noChangeArrowheads="1"/>
                  </p:cNvSpPr>
                  <p:nvPr/>
                </p:nvSpPr>
                <p:spPr bwMode="auto">
                  <a:xfrm>
                    <a:off x="470"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22" name="Rectangle 419"/>
                  <p:cNvSpPr>
                    <a:spLocks noChangeArrowheads="1"/>
                  </p:cNvSpPr>
                  <p:nvPr/>
                </p:nvSpPr>
                <p:spPr bwMode="auto">
                  <a:xfrm>
                    <a:off x="427"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37" name="Group 420"/>
                <p:cNvGrpSpPr>
                  <a:grpSpLocks/>
                </p:cNvGrpSpPr>
                <p:nvPr/>
              </p:nvGrpSpPr>
              <p:grpSpPr bwMode="auto">
                <a:xfrm>
                  <a:off x="854" y="1920"/>
                  <a:ext cx="427" cy="384"/>
                  <a:chOff x="854" y="1920"/>
                  <a:chExt cx="427" cy="384"/>
                </a:xfrm>
              </p:grpSpPr>
              <p:sp>
                <p:nvSpPr>
                  <p:cNvPr id="27119" name="Rectangle 421"/>
                  <p:cNvSpPr>
                    <a:spLocks noChangeArrowheads="1"/>
                  </p:cNvSpPr>
                  <p:nvPr/>
                </p:nvSpPr>
                <p:spPr bwMode="auto">
                  <a:xfrm>
                    <a:off x="897"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20" name="Rectangle 422"/>
                  <p:cNvSpPr>
                    <a:spLocks noChangeArrowheads="1"/>
                  </p:cNvSpPr>
                  <p:nvPr/>
                </p:nvSpPr>
                <p:spPr bwMode="auto">
                  <a:xfrm>
                    <a:off x="854"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38" name="Group 423"/>
                <p:cNvGrpSpPr>
                  <a:grpSpLocks/>
                </p:cNvGrpSpPr>
                <p:nvPr/>
              </p:nvGrpSpPr>
              <p:grpSpPr bwMode="auto">
                <a:xfrm>
                  <a:off x="1281" y="1920"/>
                  <a:ext cx="427" cy="384"/>
                  <a:chOff x="1281" y="1920"/>
                  <a:chExt cx="427" cy="384"/>
                </a:xfrm>
              </p:grpSpPr>
              <p:sp>
                <p:nvSpPr>
                  <p:cNvPr id="27117" name="Rectangle 424"/>
                  <p:cNvSpPr>
                    <a:spLocks noChangeArrowheads="1"/>
                  </p:cNvSpPr>
                  <p:nvPr/>
                </p:nvSpPr>
                <p:spPr bwMode="auto">
                  <a:xfrm>
                    <a:off x="1324"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18" name="Rectangle 425"/>
                  <p:cNvSpPr>
                    <a:spLocks noChangeArrowheads="1"/>
                  </p:cNvSpPr>
                  <p:nvPr/>
                </p:nvSpPr>
                <p:spPr bwMode="auto">
                  <a:xfrm>
                    <a:off x="1281"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39" name="Group 426"/>
                <p:cNvGrpSpPr>
                  <a:grpSpLocks/>
                </p:cNvGrpSpPr>
                <p:nvPr/>
              </p:nvGrpSpPr>
              <p:grpSpPr bwMode="auto">
                <a:xfrm>
                  <a:off x="1708" y="1920"/>
                  <a:ext cx="427" cy="384"/>
                  <a:chOff x="1708" y="1920"/>
                  <a:chExt cx="427" cy="384"/>
                </a:xfrm>
              </p:grpSpPr>
              <p:sp>
                <p:nvSpPr>
                  <p:cNvPr id="27115" name="Rectangle 427"/>
                  <p:cNvSpPr>
                    <a:spLocks noChangeArrowheads="1"/>
                  </p:cNvSpPr>
                  <p:nvPr/>
                </p:nvSpPr>
                <p:spPr bwMode="auto">
                  <a:xfrm>
                    <a:off x="1751"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16" name="Rectangle 428"/>
                  <p:cNvSpPr>
                    <a:spLocks noChangeArrowheads="1"/>
                  </p:cNvSpPr>
                  <p:nvPr/>
                </p:nvSpPr>
                <p:spPr bwMode="auto">
                  <a:xfrm>
                    <a:off x="1708"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40" name="Group 429"/>
                <p:cNvGrpSpPr>
                  <a:grpSpLocks/>
                </p:cNvGrpSpPr>
                <p:nvPr/>
              </p:nvGrpSpPr>
              <p:grpSpPr bwMode="auto">
                <a:xfrm>
                  <a:off x="2135" y="1920"/>
                  <a:ext cx="427" cy="384"/>
                  <a:chOff x="2135" y="1920"/>
                  <a:chExt cx="427" cy="384"/>
                </a:xfrm>
              </p:grpSpPr>
              <p:sp>
                <p:nvSpPr>
                  <p:cNvPr id="27113" name="Rectangle 430"/>
                  <p:cNvSpPr>
                    <a:spLocks noChangeArrowheads="1"/>
                  </p:cNvSpPr>
                  <p:nvPr/>
                </p:nvSpPr>
                <p:spPr bwMode="auto">
                  <a:xfrm>
                    <a:off x="2178"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14" name="Rectangle 431"/>
                  <p:cNvSpPr>
                    <a:spLocks noChangeArrowheads="1"/>
                  </p:cNvSpPr>
                  <p:nvPr/>
                </p:nvSpPr>
                <p:spPr bwMode="auto">
                  <a:xfrm>
                    <a:off x="2135"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41" name="Group 432"/>
                <p:cNvGrpSpPr>
                  <a:grpSpLocks/>
                </p:cNvGrpSpPr>
                <p:nvPr/>
              </p:nvGrpSpPr>
              <p:grpSpPr bwMode="auto">
                <a:xfrm>
                  <a:off x="2562" y="1920"/>
                  <a:ext cx="427" cy="384"/>
                  <a:chOff x="2562" y="1920"/>
                  <a:chExt cx="427" cy="384"/>
                </a:xfrm>
              </p:grpSpPr>
              <p:sp>
                <p:nvSpPr>
                  <p:cNvPr id="27111" name="Rectangle 433"/>
                  <p:cNvSpPr>
                    <a:spLocks noChangeArrowheads="1"/>
                  </p:cNvSpPr>
                  <p:nvPr/>
                </p:nvSpPr>
                <p:spPr bwMode="auto">
                  <a:xfrm>
                    <a:off x="2605"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12" name="Rectangle 434"/>
                  <p:cNvSpPr>
                    <a:spLocks noChangeArrowheads="1"/>
                  </p:cNvSpPr>
                  <p:nvPr/>
                </p:nvSpPr>
                <p:spPr bwMode="auto">
                  <a:xfrm>
                    <a:off x="2562"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42" name="Group 435"/>
                <p:cNvGrpSpPr>
                  <a:grpSpLocks/>
                </p:cNvGrpSpPr>
                <p:nvPr/>
              </p:nvGrpSpPr>
              <p:grpSpPr bwMode="auto">
                <a:xfrm>
                  <a:off x="2989" y="1920"/>
                  <a:ext cx="427" cy="384"/>
                  <a:chOff x="2989" y="1920"/>
                  <a:chExt cx="427" cy="384"/>
                </a:xfrm>
              </p:grpSpPr>
              <p:sp>
                <p:nvSpPr>
                  <p:cNvPr id="27109" name="Rectangle 436"/>
                  <p:cNvSpPr>
                    <a:spLocks noChangeArrowheads="1"/>
                  </p:cNvSpPr>
                  <p:nvPr/>
                </p:nvSpPr>
                <p:spPr bwMode="auto">
                  <a:xfrm>
                    <a:off x="3032"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10" name="Rectangle 437"/>
                  <p:cNvSpPr>
                    <a:spLocks noChangeArrowheads="1"/>
                  </p:cNvSpPr>
                  <p:nvPr/>
                </p:nvSpPr>
                <p:spPr bwMode="auto">
                  <a:xfrm>
                    <a:off x="2989"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43" name="Group 438"/>
                <p:cNvGrpSpPr>
                  <a:grpSpLocks/>
                </p:cNvGrpSpPr>
                <p:nvPr/>
              </p:nvGrpSpPr>
              <p:grpSpPr bwMode="auto">
                <a:xfrm>
                  <a:off x="3416" y="1920"/>
                  <a:ext cx="427" cy="384"/>
                  <a:chOff x="3416" y="1920"/>
                  <a:chExt cx="427" cy="384"/>
                </a:xfrm>
              </p:grpSpPr>
              <p:sp>
                <p:nvSpPr>
                  <p:cNvPr id="27107" name="Rectangle 439"/>
                  <p:cNvSpPr>
                    <a:spLocks noChangeArrowheads="1"/>
                  </p:cNvSpPr>
                  <p:nvPr/>
                </p:nvSpPr>
                <p:spPr bwMode="auto">
                  <a:xfrm>
                    <a:off x="3459"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08" name="Rectangle 440"/>
                  <p:cNvSpPr>
                    <a:spLocks noChangeArrowheads="1"/>
                  </p:cNvSpPr>
                  <p:nvPr/>
                </p:nvSpPr>
                <p:spPr bwMode="auto">
                  <a:xfrm>
                    <a:off x="3416"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44" name="Group 441"/>
                <p:cNvGrpSpPr>
                  <a:grpSpLocks/>
                </p:cNvGrpSpPr>
                <p:nvPr/>
              </p:nvGrpSpPr>
              <p:grpSpPr bwMode="auto">
                <a:xfrm>
                  <a:off x="3843" y="1920"/>
                  <a:ext cx="427" cy="384"/>
                  <a:chOff x="3843" y="1920"/>
                  <a:chExt cx="427" cy="384"/>
                </a:xfrm>
              </p:grpSpPr>
              <p:sp>
                <p:nvSpPr>
                  <p:cNvPr id="27105" name="Rectangle 442"/>
                  <p:cNvSpPr>
                    <a:spLocks noChangeArrowheads="1"/>
                  </p:cNvSpPr>
                  <p:nvPr/>
                </p:nvSpPr>
                <p:spPr bwMode="auto">
                  <a:xfrm>
                    <a:off x="3886"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06" name="Rectangle 443"/>
                  <p:cNvSpPr>
                    <a:spLocks noChangeArrowheads="1"/>
                  </p:cNvSpPr>
                  <p:nvPr/>
                </p:nvSpPr>
                <p:spPr bwMode="auto">
                  <a:xfrm>
                    <a:off x="3843"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45" name="Group 444"/>
                <p:cNvGrpSpPr>
                  <a:grpSpLocks/>
                </p:cNvGrpSpPr>
                <p:nvPr/>
              </p:nvGrpSpPr>
              <p:grpSpPr bwMode="auto">
                <a:xfrm>
                  <a:off x="0" y="2304"/>
                  <a:ext cx="427" cy="384"/>
                  <a:chOff x="0" y="2304"/>
                  <a:chExt cx="427" cy="384"/>
                </a:xfrm>
              </p:grpSpPr>
              <p:sp>
                <p:nvSpPr>
                  <p:cNvPr id="27103" name="Rectangle 445"/>
                  <p:cNvSpPr>
                    <a:spLocks noChangeArrowheads="1"/>
                  </p:cNvSpPr>
                  <p:nvPr/>
                </p:nvSpPr>
                <p:spPr bwMode="auto">
                  <a:xfrm>
                    <a:off x="43"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04" name="Rectangle 446"/>
                  <p:cNvSpPr>
                    <a:spLocks noChangeArrowheads="1"/>
                  </p:cNvSpPr>
                  <p:nvPr/>
                </p:nvSpPr>
                <p:spPr bwMode="auto">
                  <a:xfrm>
                    <a:off x="0"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46" name="Group 447"/>
                <p:cNvGrpSpPr>
                  <a:grpSpLocks/>
                </p:cNvGrpSpPr>
                <p:nvPr/>
              </p:nvGrpSpPr>
              <p:grpSpPr bwMode="auto">
                <a:xfrm>
                  <a:off x="427" y="2304"/>
                  <a:ext cx="427" cy="384"/>
                  <a:chOff x="427" y="2304"/>
                  <a:chExt cx="427" cy="384"/>
                </a:xfrm>
              </p:grpSpPr>
              <p:sp>
                <p:nvSpPr>
                  <p:cNvPr id="27101" name="Rectangle 448"/>
                  <p:cNvSpPr>
                    <a:spLocks noChangeArrowheads="1"/>
                  </p:cNvSpPr>
                  <p:nvPr/>
                </p:nvSpPr>
                <p:spPr bwMode="auto">
                  <a:xfrm>
                    <a:off x="470"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02" name="Rectangle 449"/>
                  <p:cNvSpPr>
                    <a:spLocks noChangeArrowheads="1"/>
                  </p:cNvSpPr>
                  <p:nvPr/>
                </p:nvSpPr>
                <p:spPr bwMode="auto">
                  <a:xfrm>
                    <a:off x="427"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47" name="Group 450"/>
                <p:cNvGrpSpPr>
                  <a:grpSpLocks/>
                </p:cNvGrpSpPr>
                <p:nvPr/>
              </p:nvGrpSpPr>
              <p:grpSpPr bwMode="auto">
                <a:xfrm>
                  <a:off x="854" y="2304"/>
                  <a:ext cx="427" cy="384"/>
                  <a:chOff x="854" y="2304"/>
                  <a:chExt cx="427" cy="384"/>
                </a:xfrm>
              </p:grpSpPr>
              <p:sp>
                <p:nvSpPr>
                  <p:cNvPr id="27099" name="Rectangle 451"/>
                  <p:cNvSpPr>
                    <a:spLocks noChangeArrowheads="1"/>
                  </p:cNvSpPr>
                  <p:nvPr/>
                </p:nvSpPr>
                <p:spPr bwMode="auto">
                  <a:xfrm>
                    <a:off x="897"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100" name="Rectangle 452"/>
                  <p:cNvSpPr>
                    <a:spLocks noChangeArrowheads="1"/>
                  </p:cNvSpPr>
                  <p:nvPr/>
                </p:nvSpPr>
                <p:spPr bwMode="auto">
                  <a:xfrm>
                    <a:off x="854"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48" name="Group 453"/>
                <p:cNvGrpSpPr>
                  <a:grpSpLocks/>
                </p:cNvGrpSpPr>
                <p:nvPr/>
              </p:nvGrpSpPr>
              <p:grpSpPr bwMode="auto">
                <a:xfrm>
                  <a:off x="1281" y="2304"/>
                  <a:ext cx="427" cy="384"/>
                  <a:chOff x="1281" y="2304"/>
                  <a:chExt cx="427" cy="384"/>
                </a:xfrm>
              </p:grpSpPr>
              <p:sp>
                <p:nvSpPr>
                  <p:cNvPr id="27097" name="Rectangle 454"/>
                  <p:cNvSpPr>
                    <a:spLocks noChangeArrowheads="1"/>
                  </p:cNvSpPr>
                  <p:nvPr/>
                </p:nvSpPr>
                <p:spPr bwMode="auto">
                  <a:xfrm>
                    <a:off x="1324"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98" name="Rectangle 455"/>
                  <p:cNvSpPr>
                    <a:spLocks noChangeArrowheads="1"/>
                  </p:cNvSpPr>
                  <p:nvPr/>
                </p:nvSpPr>
                <p:spPr bwMode="auto">
                  <a:xfrm>
                    <a:off x="1281"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49" name="Group 456"/>
                <p:cNvGrpSpPr>
                  <a:grpSpLocks/>
                </p:cNvGrpSpPr>
                <p:nvPr/>
              </p:nvGrpSpPr>
              <p:grpSpPr bwMode="auto">
                <a:xfrm>
                  <a:off x="1708" y="2304"/>
                  <a:ext cx="427" cy="384"/>
                  <a:chOff x="1708" y="2304"/>
                  <a:chExt cx="427" cy="384"/>
                </a:xfrm>
              </p:grpSpPr>
              <p:sp>
                <p:nvSpPr>
                  <p:cNvPr id="27095" name="Rectangle 457"/>
                  <p:cNvSpPr>
                    <a:spLocks noChangeArrowheads="1"/>
                  </p:cNvSpPr>
                  <p:nvPr/>
                </p:nvSpPr>
                <p:spPr bwMode="auto">
                  <a:xfrm>
                    <a:off x="1751"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96" name="Rectangle 458"/>
                  <p:cNvSpPr>
                    <a:spLocks noChangeArrowheads="1"/>
                  </p:cNvSpPr>
                  <p:nvPr/>
                </p:nvSpPr>
                <p:spPr bwMode="auto">
                  <a:xfrm>
                    <a:off x="1708"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50" name="Group 459"/>
                <p:cNvGrpSpPr>
                  <a:grpSpLocks/>
                </p:cNvGrpSpPr>
                <p:nvPr/>
              </p:nvGrpSpPr>
              <p:grpSpPr bwMode="auto">
                <a:xfrm>
                  <a:off x="2135" y="2304"/>
                  <a:ext cx="427" cy="384"/>
                  <a:chOff x="2135" y="2304"/>
                  <a:chExt cx="427" cy="384"/>
                </a:xfrm>
              </p:grpSpPr>
              <p:sp>
                <p:nvSpPr>
                  <p:cNvPr id="27093" name="Rectangle 460"/>
                  <p:cNvSpPr>
                    <a:spLocks noChangeArrowheads="1"/>
                  </p:cNvSpPr>
                  <p:nvPr/>
                </p:nvSpPr>
                <p:spPr bwMode="auto">
                  <a:xfrm>
                    <a:off x="2178"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94" name="Rectangle 461"/>
                  <p:cNvSpPr>
                    <a:spLocks noChangeArrowheads="1"/>
                  </p:cNvSpPr>
                  <p:nvPr/>
                </p:nvSpPr>
                <p:spPr bwMode="auto">
                  <a:xfrm>
                    <a:off x="2135"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51" name="Group 462"/>
                <p:cNvGrpSpPr>
                  <a:grpSpLocks/>
                </p:cNvGrpSpPr>
                <p:nvPr/>
              </p:nvGrpSpPr>
              <p:grpSpPr bwMode="auto">
                <a:xfrm>
                  <a:off x="2562" y="2304"/>
                  <a:ext cx="427" cy="384"/>
                  <a:chOff x="2562" y="2304"/>
                  <a:chExt cx="427" cy="384"/>
                </a:xfrm>
              </p:grpSpPr>
              <p:sp>
                <p:nvSpPr>
                  <p:cNvPr id="27091" name="Rectangle 463"/>
                  <p:cNvSpPr>
                    <a:spLocks noChangeArrowheads="1"/>
                  </p:cNvSpPr>
                  <p:nvPr/>
                </p:nvSpPr>
                <p:spPr bwMode="auto">
                  <a:xfrm>
                    <a:off x="2605"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92" name="Rectangle 464"/>
                  <p:cNvSpPr>
                    <a:spLocks noChangeArrowheads="1"/>
                  </p:cNvSpPr>
                  <p:nvPr/>
                </p:nvSpPr>
                <p:spPr bwMode="auto">
                  <a:xfrm>
                    <a:off x="2562"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52" name="Group 465"/>
                <p:cNvGrpSpPr>
                  <a:grpSpLocks/>
                </p:cNvGrpSpPr>
                <p:nvPr/>
              </p:nvGrpSpPr>
              <p:grpSpPr bwMode="auto">
                <a:xfrm>
                  <a:off x="2989" y="2304"/>
                  <a:ext cx="427" cy="384"/>
                  <a:chOff x="2989" y="2304"/>
                  <a:chExt cx="427" cy="384"/>
                </a:xfrm>
              </p:grpSpPr>
              <p:sp>
                <p:nvSpPr>
                  <p:cNvPr id="27089" name="Rectangle 466"/>
                  <p:cNvSpPr>
                    <a:spLocks noChangeArrowheads="1"/>
                  </p:cNvSpPr>
                  <p:nvPr/>
                </p:nvSpPr>
                <p:spPr bwMode="auto">
                  <a:xfrm>
                    <a:off x="3032"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90" name="Rectangle 467"/>
                  <p:cNvSpPr>
                    <a:spLocks noChangeArrowheads="1"/>
                  </p:cNvSpPr>
                  <p:nvPr/>
                </p:nvSpPr>
                <p:spPr bwMode="auto">
                  <a:xfrm>
                    <a:off x="2989"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53" name="Group 468"/>
                <p:cNvGrpSpPr>
                  <a:grpSpLocks/>
                </p:cNvGrpSpPr>
                <p:nvPr/>
              </p:nvGrpSpPr>
              <p:grpSpPr bwMode="auto">
                <a:xfrm>
                  <a:off x="3416" y="2304"/>
                  <a:ext cx="427" cy="384"/>
                  <a:chOff x="3416" y="2304"/>
                  <a:chExt cx="427" cy="384"/>
                </a:xfrm>
              </p:grpSpPr>
              <p:sp>
                <p:nvSpPr>
                  <p:cNvPr id="27087" name="Rectangle 469"/>
                  <p:cNvSpPr>
                    <a:spLocks noChangeArrowheads="1"/>
                  </p:cNvSpPr>
                  <p:nvPr/>
                </p:nvSpPr>
                <p:spPr bwMode="auto">
                  <a:xfrm>
                    <a:off x="3459"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88" name="Rectangle 470"/>
                  <p:cNvSpPr>
                    <a:spLocks noChangeArrowheads="1"/>
                  </p:cNvSpPr>
                  <p:nvPr/>
                </p:nvSpPr>
                <p:spPr bwMode="auto">
                  <a:xfrm>
                    <a:off x="3416"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54" name="Group 471"/>
                <p:cNvGrpSpPr>
                  <a:grpSpLocks/>
                </p:cNvGrpSpPr>
                <p:nvPr/>
              </p:nvGrpSpPr>
              <p:grpSpPr bwMode="auto">
                <a:xfrm>
                  <a:off x="3843" y="2304"/>
                  <a:ext cx="427" cy="384"/>
                  <a:chOff x="3843" y="2304"/>
                  <a:chExt cx="427" cy="384"/>
                </a:xfrm>
              </p:grpSpPr>
              <p:sp>
                <p:nvSpPr>
                  <p:cNvPr id="27085" name="Rectangle 472"/>
                  <p:cNvSpPr>
                    <a:spLocks noChangeArrowheads="1"/>
                  </p:cNvSpPr>
                  <p:nvPr/>
                </p:nvSpPr>
                <p:spPr bwMode="auto">
                  <a:xfrm>
                    <a:off x="3886"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86" name="Rectangle 473"/>
                  <p:cNvSpPr>
                    <a:spLocks noChangeArrowheads="1"/>
                  </p:cNvSpPr>
                  <p:nvPr/>
                </p:nvSpPr>
                <p:spPr bwMode="auto">
                  <a:xfrm>
                    <a:off x="3843"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55" name="Group 474"/>
                <p:cNvGrpSpPr>
                  <a:grpSpLocks/>
                </p:cNvGrpSpPr>
                <p:nvPr/>
              </p:nvGrpSpPr>
              <p:grpSpPr bwMode="auto">
                <a:xfrm>
                  <a:off x="0" y="2688"/>
                  <a:ext cx="427" cy="384"/>
                  <a:chOff x="0" y="2688"/>
                  <a:chExt cx="427" cy="384"/>
                </a:xfrm>
              </p:grpSpPr>
              <p:sp>
                <p:nvSpPr>
                  <p:cNvPr id="27083" name="Rectangle 475"/>
                  <p:cNvSpPr>
                    <a:spLocks noChangeArrowheads="1"/>
                  </p:cNvSpPr>
                  <p:nvPr/>
                </p:nvSpPr>
                <p:spPr bwMode="auto">
                  <a:xfrm>
                    <a:off x="43"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84" name="Rectangle 476"/>
                  <p:cNvSpPr>
                    <a:spLocks noChangeArrowheads="1"/>
                  </p:cNvSpPr>
                  <p:nvPr/>
                </p:nvSpPr>
                <p:spPr bwMode="auto">
                  <a:xfrm>
                    <a:off x="0"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56" name="Group 477"/>
                <p:cNvGrpSpPr>
                  <a:grpSpLocks/>
                </p:cNvGrpSpPr>
                <p:nvPr/>
              </p:nvGrpSpPr>
              <p:grpSpPr bwMode="auto">
                <a:xfrm>
                  <a:off x="427" y="2688"/>
                  <a:ext cx="427" cy="384"/>
                  <a:chOff x="427" y="2688"/>
                  <a:chExt cx="427" cy="384"/>
                </a:xfrm>
              </p:grpSpPr>
              <p:sp>
                <p:nvSpPr>
                  <p:cNvPr id="27081" name="Rectangle 478"/>
                  <p:cNvSpPr>
                    <a:spLocks noChangeArrowheads="1"/>
                  </p:cNvSpPr>
                  <p:nvPr/>
                </p:nvSpPr>
                <p:spPr bwMode="auto">
                  <a:xfrm>
                    <a:off x="470"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82" name="Rectangle 479"/>
                  <p:cNvSpPr>
                    <a:spLocks noChangeArrowheads="1"/>
                  </p:cNvSpPr>
                  <p:nvPr/>
                </p:nvSpPr>
                <p:spPr bwMode="auto">
                  <a:xfrm>
                    <a:off x="427"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57" name="Group 480"/>
                <p:cNvGrpSpPr>
                  <a:grpSpLocks/>
                </p:cNvGrpSpPr>
                <p:nvPr/>
              </p:nvGrpSpPr>
              <p:grpSpPr bwMode="auto">
                <a:xfrm>
                  <a:off x="854" y="2688"/>
                  <a:ext cx="427" cy="384"/>
                  <a:chOff x="854" y="2688"/>
                  <a:chExt cx="427" cy="384"/>
                </a:xfrm>
              </p:grpSpPr>
              <p:sp>
                <p:nvSpPr>
                  <p:cNvPr id="27079" name="Rectangle 481"/>
                  <p:cNvSpPr>
                    <a:spLocks noChangeArrowheads="1"/>
                  </p:cNvSpPr>
                  <p:nvPr/>
                </p:nvSpPr>
                <p:spPr bwMode="auto">
                  <a:xfrm>
                    <a:off x="897"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80" name="Rectangle 482"/>
                  <p:cNvSpPr>
                    <a:spLocks noChangeArrowheads="1"/>
                  </p:cNvSpPr>
                  <p:nvPr/>
                </p:nvSpPr>
                <p:spPr bwMode="auto">
                  <a:xfrm>
                    <a:off x="854"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58" name="Group 483"/>
                <p:cNvGrpSpPr>
                  <a:grpSpLocks/>
                </p:cNvGrpSpPr>
                <p:nvPr/>
              </p:nvGrpSpPr>
              <p:grpSpPr bwMode="auto">
                <a:xfrm>
                  <a:off x="1281" y="2688"/>
                  <a:ext cx="427" cy="384"/>
                  <a:chOff x="1281" y="2688"/>
                  <a:chExt cx="427" cy="384"/>
                </a:xfrm>
              </p:grpSpPr>
              <p:sp>
                <p:nvSpPr>
                  <p:cNvPr id="27077" name="Rectangle 484"/>
                  <p:cNvSpPr>
                    <a:spLocks noChangeArrowheads="1"/>
                  </p:cNvSpPr>
                  <p:nvPr/>
                </p:nvSpPr>
                <p:spPr bwMode="auto">
                  <a:xfrm>
                    <a:off x="1324"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78" name="Rectangle 485"/>
                  <p:cNvSpPr>
                    <a:spLocks noChangeArrowheads="1"/>
                  </p:cNvSpPr>
                  <p:nvPr/>
                </p:nvSpPr>
                <p:spPr bwMode="auto">
                  <a:xfrm>
                    <a:off x="1281"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59" name="Group 486"/>
                <p:cNvGrpSpPr>
                  <a:grpSpLocks/>
                </p:cNvGrpSpPr>
                <p:nvPr/>
              </p:nvGrpSpPr>
              <p:grpSpPr bwMode="auto">
                <a:xfrm>
                  <a:off x="1708" y="2688"/>
                  <a:ext cx="427" cy="384"/>
                  <a:chOff x="1708" y="2688"/>
                  <a:chExt cx="427" cy="384"/>
                </a:xfrm>
              </p:grpSpPr>
              <p:sp>
                <p:nvSpPr>
                  <p:cNvPr id="27075" name="Rectangle 487"/>
                  <p:cNvSpPr>
                    <a:spLocks noChangeArrowheads="1"/>
                  </p:cNvSpPr>
                  <p:nvPr/>
                </p:nvSpPr>
                <p:spPr bwMode="auto">
                  <a:xfrm>
                    <a:off x="1751"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76" name="Rectangle 488"/>
                  <p:cNvSpPr>
                    <a:spLocks noChangeArrowheads="1"/>
                  </p:cNvSpPr>
                  <p:nvPr/>
                </p:nvSpPr>
                <p:spPr bwMode="auto">
                  <a:xfrm>
                    <a:off x="1708"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60" name="Group 489"/>
                <p:cNvGrpSpPr>
                  <a:grpSpLocks/>
                </p:cNvGrpSpPr>
                <p:nvPr/>
              </p:nvGrpSpPr>
              <p:grpSpPr bwMode="auto">
                <a:xfrm>
                  <a:off x="2135" y="2688"/>
                  <a:ext cx="427" cy="384"/>
                  <a:chOff x="2135" y="2688"/>
                  <a:chExt cx="427" cy="384"/>
                </a:xfrm>
              </p:grpSpPr>
              <p:sp>
                <p:nvSpPr>
                  <p:cNvPr id="27073" name="Rectangle 490"/>
                  <p:cNvSpPr>
                    <a:spLocks noChangeArrowheads="1"/>
                  </p:cNvSpPr>
                  <p:nvPr/>
                </p:nvSpPr>
                <p:spPr bwMode="auto">
                  <a:xfrm>
                    <a:off x="2178"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74" name="Rectangle 491"/>
                  <p:cNvSpPr>
                    <a:spLocks noChangeArrowheads="1"/>
                  </p:cNvSpPr>
                  <p:nvPr/>
                </p:nvSpPr>
                <p:spPr bwMode="auto">
                  <a:xfrm>
                    <a:off x="2135"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61" name="Group 492"/>
                <p:cNvGrpSpPr>
                  <a:grpSpLocks/>
                </p:cNvGrpSpPr>
                <p:nvPr/>
              </p:nvGrpSpPr>
              <p:grpSpPr bwMode="auto">
                <a:xfrm>
                  <a:off x="2562" y="2688"/>
                  <a:ext cx="427" cy="384"/>
                  <a:chOff x="2562" y="2688"/>
                  <a:chExt cx="427" cy="384"/>
                </a:xfrm>
              </p:grpSpPr>
              <p:sp>
                <p:nvSpPr>
                  <p:cNvPr id="27071" name="Rectangle 493"/>
                  <p:cNvSpPr>
                    <a:spLocks noChangeArrowheads="1"/>
                  </p:cNvSpPr>
                  <p:nvPr/>
                </p:nvSpPr>
                <p:spPr bwMode="auto">
                  <a:xfrm>
                    <a:off x="2605"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72" name="Rectangle 494"/>
                  <p:cNvSpPr>
                    <a:spLocks noChangeArrowheads="1"/>
                  </p:cNvSpPr>
                  <p:nvPr/>
                </p:nvSpPr>
                <p:spPr bwMode="auto">
                  <a:xfrm>
                    <a:off x="2562"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62" name="Group 495"/>
                <p:cNvGrpSpPr>
                  <a:grpSpLocks/>
                </p:cNvGrpSpPr>
                <p:nvPr/>
              </p:nvGrpSpPr>
              <p:grpSpPr bwMode="auto">
                <a:xfrm>
                  <a:off x="2989" y="2688"/>
                  <a:ext cx="427" cy="384"/>
                  <a:chOff x="2989" y="2688"/>
                  <a:chExt cx="427" cy="384"/>
                </a:xfrm>
              </p:grpSpPr>
              <p:sp>
                <p:nvSpPr>
                  <p:cNvPr id="27069" name="Rectangle 496"/>
                  <p:cNvSpPr>
                    <a:spLocks noChangeArrowheads="1"/>
                  </p:cNvSpPr>
                  <p:nvPr/>
                </p:nvSpPr>
                <p:spPr bwMode="auto">
                  <a:xfrm>
                    <a:off x="3032"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70" name="Rectangle 497"/>
                  <p:cNvSpPr>
                    <a:spLocks noChangeArrowheads="1"/>
                  </p:cNvSpPr>
                  <p:nvPr/>
                </p:nvSpPr>
                <p:spPr bwMode="auto">
                  <a:xfrm>
                    <a:off x="2989"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63" name="Group 498"/>
                <p:cNvGrpSpPr>
                  <a:grpSpLocks/>
                </p:cNvGrpSpPr>
                <p:nvPr/>
              </p:nvGrpSpPr>
              <p:grpSpPr bwMode="auto">
                <a:xfrm>
                  <a:off x="3416" y="2688"/>
                  <a:ext cx="427" cy="384"/>
                  <a:chOff x="3416" y="2688"/>
                  <a:chExt cx="427" cy="384"/>
                </a:xfrm>
              </p:grpSpPr>
              <p:sp>
                <p:nvSpPr>
                  <p:cNvPr id="27067" name="Rectangle 499"/>
                  <p:cNvSpPr>
                    <a:spLocks noChangeArrowheads="1"/>
                  </p:cNvSpPr>
                  <p:nvPr/>
                </p:nvSpPr>
                <p:spPr bwMode="auto">
                  <a:xfrm>
                    <a:off x="3459"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68" name="Rectangle 500"/>
                  <p:cNvSpPr>
                    <a:spLocks noChangeArrowheads="1"/>
                  </p:cNvSpPr>
                  <p:nvPr/>
                </p:nvSpPr>
                <p:spPr bwMode="auto">
                  <a:xfrm>
                    <a:off x="3416"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7064" name="Group 501"/>
                <p:cNvGrpSpPr>
                  <a:grpSpLocks/>
                </p:cNvGrpSpPr>
                <p:nvPr/>
              </p:nvGrpSpPr>
              <p:grpSpPr bwMode="auto">
                <a:xfrm>
                  <a:off x="3843" y="2688"/>
                  <a:ext cx="427" cy="384"/>
                  <a:chOff x="3843" y="2688"/>
                  <a:chExt cx="427" cy="384"/>
                </a:xfrm>
              </p:grpSpPr>
              <p:sp>
                <p:nvSpPr>
                  <p:cNvPr id="27065" name="Rectangle 502"/>
                  <p:cNvSpPr>
                    <a:spLocks noChangeArrowheads="1"/>
                  </p:cNvSpPr>
                  <p:nvPr/>
                </p:nvSpPr>
                <p:spPr bwMode="auto">
                  <a:xfrm>
                    <a:off x="3886"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7066" name="Rectangle 503"/>
                  <p:cNvSpPr>
                    <a:spLocks noChangeArrowheads="1"/>
                  </p:cNvSpPr>
                  <p:nvPr/>
                </p:nvSpPr>
                <p:spPr bwMode="auto">
                  <a:xfrm>
                    <a:off x="3843"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
            <p:nvSpPr>
              <p:cNvPr id="26984" name="Rectangle 504"/>
              <p:cNvSpPr>
                <a:spLocks noChangeArrowheads="1"/>
              </p:cNvSpPr>
              <p:nvPr/>
            </p:nvSpPr>
            <p:spPr bwMode="auto">
              <a:xfrm>
                <a:off x="-3" y="-3"/>
                <a:ext cx="4276" cy="3078"/>
              </a:xfrm>
              <a:prstGeom prst="rect">
                <a:avLst/>
              </a:prstGeom>
              <a:noFill/>
              <a:ln w="11112"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14" name="Group 505"/>
            <p:cNvGrpSpPr>
              <a:grpSpLocks/>
            </p:cNvGrpSpPr>
            <p:nvPr/>
          </p:nvGrpSpPr>
          <p:grpSpPr bwMode="auto">
            <a:xfrm>
              <a:off x="2375" y="2193"/>
              <a:ext cx="2454" cy="1814"/>
              <a:chOff x="-3" y="-3"/>
              <a:chExt cx="4276" cy="3078"/>
            </a:xfrm>
          </p:grpSpPr>
          <p:grpSp>
            <p:nvGrpSpPr>
              <p:cNvPr id="26727" name="Group 506"/>
              <p:cNvGrpSpPr>
                <a:grpSpLocks/>
              </p:cNvGrpSpPr>
              <p:nvPr/>
            </p:nvGrpSpPr>
            <p:grpSpPr bwMode="auto">
              <a:xfrm>
                <a:off x="0" y="0"/>
                <a:ext cx="4270" cy="3072"/>
                <a:chOff x="0" y="0"/>
                <a:chExt cx="4270" cy="3072"/>
              </a:xfrm>
            </p:grpSpPr>
            <p:grpSp>
              <p:nvGrpSpPr>
                <p:cNvPr id="26729" name="Group 507"/>
                <p:cNvGrpSpPr>
                  <a:grpSpLocks/>
                </p:cNvGrpSpPr>
                <p:nvPr/>
              </p:nvGrpSpPr>
              <p:grpSpPr bwMode="auto">
                <a:xfrm>
                  <a:off x="0" y="0"/>
                  <a:ext cx="427" cy="384"/>
                  <a:chOff x="0" y="0"/>
                  <a:chExt cx="427" cy="384"/>
                </a:xfrm>
              </p:grpSpPr>
              <p:sp>
                <p:nvSpPr>
                  <p:cNvPr id="26981" name="Rectangle 508"/>
                  <p:cNvSpPr>
                    <a:spLocks noChangeArrowheads="1"/>
                  </p:cNvSpPr>
                  <p:nvPr/>
                </p:nvSpPr>
                <p:spPr bwMode="auto">
                  <a:xfrm>
                    <a:off x="43"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82" name="Rectangle 509"/>
                  <p:cNvSpPr>
                    <a:spLocks noChangeArrowheads="1"/>
                  </p:cNvSpPr>
                  <p:nvPr/>
                </p:nvSpPr>
                <p:spPr bwMode="auto">
                  <a:xfrm>
                    <a:off x="0"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30" name="Group 510"/>
                <p:cNvGrpSpPr>
                  <a:grpSpLocks/>
                </p:cNvGrpSpPr>
                <p:nvPr/>
              </p:nvGrpSpPr>
              <p:grpSpPr bwMode="auto">
                <a:xfrm>
                  <a:off x="427" y="0"/>
                  <a:ext cx="427" cy="384"/>
                  <a:chOff x="427" y="0"/>
                  <a:chExt cx="427" cy="384"/>
                </a:xfrm>
              </p:grpSpPr>
              <p:sp>
                <p:nvSpPr>
                  <p:cNvPr id="26979" name="Rectangle 511"/>
                  <p:cNvSpPr>
                    <a:spLocks noChangeArrowheads="1"/>
                  </p:cNvSpPr>
                  <p:nvPr/>
                </p:nvSpPr>
                <p:spPr bwMode="auto">
                  <a:xfrm>
                    <a:off x="470"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80" name="Rectangle 512"/>
                  <p:cNvSpPr>
                    <a:spLocks noChangeArrowheads="1"/>
                  </p:cNvSpPr>
                  <p:nvPr/>
                </p:nvSpPr>
                <p:spPr bwMode="auto">
                  <a:xfrm>
                    <a:off x="427"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31" name="Group 513"/>
                <p:cNvGrpSpPr>
                  <a:grpSpLocks/>
                </p:cNvGrpSpPr>
                <p:nvPr/>
              </p:nvGrpSpPr>
              <p:grpSpPr bwMode="auto">
                <a:xfrm>
                  <a:off x="854" y="0"/>
                  <a:ext cx="427" cy="384"/>
                  <a:chOff x="854" y="0"/>
                  <a:chExt cx="427" cy="384"/>
                </a:xfrm>
              </p:grpSpPr>
              <p:sp>
                <p:nvSpPr>
                  <p:cNvPr id="26977" name="Rectangle 514"/>
                  <p:cNvSpPr>
                    <a:spLocks noChangeArrowheads="1"/>
                  </p:cNvSpPr>
                  <p:nvPr/>
                </p:nvSpPr>
                <p:spPr bwMode="auto">
                  <a:xfrm>
                    <a:off x="897"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78" name="Rectangle 515"/>
                  <p:cNvSpPr>
                    <a:spLocks noChangeArrowheads="1"/>
                  </p:cNvSpPr>
                  <p:nvPr/>
                </p:nvSpPr>
                <p:spPr bwMode="auto">
                  <a:xfrm>
                    <a:off x="854"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32" name="Group 516"/>
                <p:cNvGrpSpPr>
                  <a:grpSpLocks/>
                </p:cNvGrpSpPr>
                <p:nvPr/>
              </p:nvGrpSpPr>
              <p:grpSpPr bwMode="auto">
                <a:xfrm>
                  <a:off x="1281" y="0"/>
                  <a:ext cx="427" cy="384"/>
                  <a:chOff x="1281" y="0"/>
                  <a:chExt cx="427" cy="384"/>
                </a:xfrm>
              </p:grpSpPr>
              <p:sp>
                <p:nvSpPr>
                  <p:cNvPr id="26975" name="Rectangle 517"/>
                  <p:cNvSpPr>
                    <a:spLocks noChangeArrowheads="1"/>
                  </p:cNvSpPr>
                  <p:nvPr/>
                </p:nvSpPr>
                <p:spPr bwMode="auto">
                  <a:xfrm>
                    <a:off x="1324"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76" name="Rectangle 518"/>
                  <p:cNvSpPr>
                    <a:spLocks noChangeArrowheads="1"/>
                  </p:cNvSpPr>
                  <p:nvPr/>
                </p:nvSpPr>
                <p:spPr bwMode="auto">
                  <a:xfrm>
                    <a:off x="1281"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33" name="Group 519"/>
                <p:cNvGrpSpPr>
                  <a:grpSpLocks/>
                </p:cNvGrpSpPr>
                <p:nvPr/>
              </p:nvGrpSpPr>
              <p:grpSpPr bwMode="auto">
                <a:xfrm>
                  <a:off x="1708" y="0"/>
                  <a:ext cx="427" cy="384"/>
                  <a:chOff x="1708" y="0"/>
                  <a:chExt cx="427" cy="384"/>
                </a:xfrm>
              </p:grpSpPr>
              <p:sp>
                <p:nvSpPr>
                  <p:cNvPr id="26973" name="Rectangle 520"/>
                  <p:cNvSpPr>
                    <a:spLocks noChangeArrowheads="1"/>
                  </p:cNvSpPr>
                  <p:nvPr/>
                </p:nvSpPr>
                <p:spPr bwMode="auto">
                  <a:xfrm>
                    <a:off x="1751"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74" name="Rectangle 521"/>
                  <p:cNvSpPr>
                    <a:spLocks noChangeArrowheads="1"/>
                  </p:cNvSpPr>
                  <p:nvPr/>
                </p:nvSpPr>
                <p:spPr bwMode="auto">
                  <a:xfrm>
                    <a:off x="1708"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34" name="Group 522"/>
                <p:cNvGrpSpPr>
                  <a:grpSpLocks/>
                </p:cNvGrpSpPr>
                <p:nvPr/>
              </p:nvGrpSpPr>
              <p:grpSpPr bwMode="auto">
                <a:xfrm>
                  <a:off x="2135" y="0"/>
                  <a:ext cx="427" cy="384"/>
                  <a:chOff x="2135" y="0"/>
                  <a:chExt cx="427" cy="384"/>
                </a:xfrm>
              </p:grpSpPr>
              <p:sp>
                <p:nvSpPr>
                  <p:cNvPr id="26971" name="Rectangle 523"/>
                  <p:cNvSpPr>
                    <a:spLocks noChangeArrowheads="1"/>
                  </p:cNvSpPr>
                  <p:nvPr/>
                </p:nvSpPr>
                <p:spPr bwMode="auto">
                  <a:xfrm>
                    <a:off x="2178"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72" name="Rectangle 524"/>
                  <p:cNvSpPr>
                    <a:spLocks noChangeArrowheads="1"/>
                  </p:cNvSpPr>
                  <p:nvPr/>
                </p:nvSpPr>
                <p:spPr bwMode="auto">
                  <a:xfrm>
                    <a:off x="2135"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35" name="Group 525"/>
                <p:cNvGrpSpPr>
                  <a:grpSpLocks/>
                </p:cNvGrpSpPr>
                <p:nvPr/>
              </p:nvGrpSpPr>
              <p:grpSpPr bwMode="auto">
                <a:xfrm>
                  <a:off x="2562" y="0"/>
                  <a:ext cx="427" cy="384"/>
                  <a:chOff x="2562" y="0"/>
                  <a:chExt cx="427" cy="384"/>
                </a:xfrm>
              </p:grpSpPr>
              <p:sp>
                <p:nvSpPr>
                  <p:cNvPr id="26969" name="Rectangle 526"/>
                  <p:cNvSpPr>
                    <a:spLocks noChangeArrowheads="1"/>
                  </p:cNvSpPr>
                  <p:nvPr/>
                </p:nvSpPr>
                <p:spPr bwMode="auto">
                  <a:xfrm>
                    <a:off x="2605"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70" name="Rectangle 527"/>
                  <p:cNvSpPr>
                    <a:spLocks noChangeArrowheads="1"/>
                  </p:cNvSpPr>
                  <p:nvPr/>
                </p:nvSpPr>
                <p:spPr bwMode="auto">
                  <a:xfrm>
                    <a:off x="2562"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36" name="Group 528"/>
                <p:cNvGrpSpPr>
                  <a:grpSpLocks/>
                </p:cNvGrpSpPr>
                <p:nvPr/>
              </p:nvGrpSpPr>
              <p:grpSpPr bwMode="auto">
                <a:xfrm>
                  <a:off x="2989" y="0"/>
                  <a:ext cx="427" cy="384"/>
                  <a:chOff x="2989" y="0"/>
                  <a:chExt cx="427" cy="384"/>
                </a:xfrm>
              </p:grpSpPr>
              <p:sp>
                <p:nvSpPr>
                  <p:cNvPr id="26967" name="Rectangle 529"/>
                  <p:cNvSpPr>
                    <a:spLocks noChangeArrowheads="1"/>
                  </p:cNvSpPr>
                  <p:nvPr/>
                </p:nvSpPr>
                <p:spPr bwMode="auto">
                  <a:xfrm>
                    <a:off x="3032"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68" name="Rectangle 530"/>
                  <p:cNvSpPr>
                    <a:spLocks noChangeArrowheads="1"/>
                  </p:cNvSpPr>
                  <p:nvPr/>
                </p:nvSpPr>
                <p:spPr bwMode="auto">
                  <a:xfrm>
                    <a:off x="2989"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37" name="Group 531"/>
                <p:cNvGrpSpPr>
                  <a:grpSpLocks/>
                </p:cNvGrpSpPr>
                <p:nvPr/>
              </p:nvGrpSpPr>
              <p:grpSpPr bwMode="auto">
                <a:xfrm>
                  <a:off x="3416" y="0"/>
                  <a:ext cx="427" cy="384"/>
                  <a:chOff x="3416" y="0"/>
                  <a:chExt cx="427" cy="384"/>
                </a:xfrm>
              </p:grpSpPr>
              <p:sp>
                <p:nvSpPr>
                  <p:cNvPr id="26965" name="Rectangle 532"/>
                  <p:cNvSpPr>
                    <a:spLocks noChangeArrowheads="1"/>
                  </p:cNvSpPr>
                  <p:nvPr/>
                </p:nvSpPr>
                <p:spPr bwMode="auto">
                  <a:xfrm>
                    <a:off x="3459"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66" name="Rectangle 533"/>
                  <p:cNvSpPr>
                    <a:spLocks noChangeArrowheads="1"/>
                  </p:cNvSpPr>
                  <p:nvPr/>
                </p:nvSpPr>
                <p:spPr bwMode="auto">
                  <a:xfrm>
                    <a:off x="3416"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38" name="Group 534"/>
                <p:cNvGrpSpPr>
                  <a:grpSpLocks/>
                </p:cNvGrpSpPr>
                <p:nvPr/>
              </p:nvGrpSpPr>
              <p:grpSpPr bwMode="auto">
                <a:xfrm>
                  <a:off x="3843" y="0"/>
                  <a:ext cx="427" cy="384"/>
                  <a:chOff x="3843" y="0"/>
                  <a:chExt cx="427" cy="384"/>
                </a:xfrm>
              </p:grpSpPr>
              <p:sp>
                <p:nvSpPr>
                  <p:cNvPr id="26963" name="Rectangle 535"/>
                  <p:cNvSpPr>
                    <a:spLocks noChangeArrowheads="1"/>
                  </p:cNvSpPr>
                  <p:nvPr/>
                </p:nvSpPr>
                <p:spPr bwMode="auto">
                  <a:xfrm>
                    <a:off x="3886"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64" name="Rectangle 536"/>
                  <p:cNvSpPr>
                    <a:spLocks noChangeArrowheads="1"/>
                  </p:cNvSpPr>
                  <p:nvPr/>
                </p:nvSpPr>
                <p:spPr bwMode="auto">
                  <a:xfrm>
                    <a:off x="3843"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39" name="Group 537"/>
                <p:cNvGrpSpPr>
                  <a:grpSpLocks/>
                </p:cNvGrpSpPr>
                <p:nvPr/>
              </p:nvGrpSpPr>
              <p:grpSpPr bwMode="auto">
                <a:xfrm>
                  <a:off x="0" y="384"/>
                  <a:ext cx="427" cy="384"/>
                  <a:chOff x="0" y="384"/>
                  <a:chExt cx="427" cy="384"/>
                </a:xfrm>
              </p:grpSpPr>
              <p:sp>
                <p:nvSpPr>
                  <p:cNvPr id="26961" name="Rectangle 538"/>
                  <p:cNvSpPr>
                    <a:spLocks noChangeArrowheads="1"/>
                  </p:cNvSpPr>
                  <p:nvPr/>
                </p:nvSpPr>
                <p:spPr bwMode="auto">
                  <a:xfrm>
                    <a:off x="43"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62" name="Rectangle 539"/>
                  <p:cNvSpPr>
                    <a:spLocks noChangeArrowheads="1"/>
                  </p:cNvSpPr>
                  <p:nvPr/>
                </p:nvSpPr>
                <p:spPr bwMode="auto">
                  <a:xfrm>
                    <a:off x="0"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40" name="Group 540"/>
                <p:cNvGrpSpPr>
                  <a:grpSpLocks/>
                </p:cNvGrpSpPr>
                <p:nvPr/>
              </p:nvGrpSpPr>
              <p:grpSpPr bwMode="auto">
                <a:xfrm>
                  <a:off x="427" y="384"/>
                  <a:ext cx="427" cy="384"/>
                  <a:chOff x="427" y="384"/>
                  <a:chExt cx="427" cy="384"/>
                </a:xfrm>
              </p:grpSpPr>
              <p:sp>
                <p:nvSpPr>
                  <p:cNvPr id="26959" name="Rectangle 541"/>
                  <p:cNvSpPr>
                    <a:spLocks noChangeArrowheads="1"/>
                  </p:cNvSpPr>
                  <p:nvPr/>
                </p:nvSpPr>
                <p:spPr bwMode="auto">
                  <a:xfrm>
                    <a:off x="470"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60" name="Rectangle 542"/>
                  <p:cNvSpPr>
                    <a:spLocks noChangeArrowheads="1"/>
                  </p:cNvSpPr>
                  <p:nvPr/>
                </p:nvSpPr>
                <p:spPr bwMode="auto">
                  <a:xfrm>
                    <a:off x="427"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41" name="Group 543"/>
                <p:cNvGrpSpPr>
                  <a:grpSpLocks/>
                </p:cNvGrpSpPr>
                <p:nvPr/>
              </p:nvGrpSpPr>
              <p:grpSpPr bwMode="auto">
                <a:xfrm>
                  <a:off x="854" y="384"/>
                  <a:ext cx="427" cy="384"/>
                  <a:chOff x="854" y="384"/>
                  <a:chExt cx="427" cy="384"/>
                </a:xfrm>
              </p:grpSpPr>
              <p:sp>
                <p:nvSpPr>
                  <p:cNvPr id="26957" name="Rectangle 544"/>
                  <p:cNvSpPr>
                    <a:spLocks noChangeArrowheads="1"/>
                  </p:cNvSpPr>
                  <p:nvPr/>
                </p:nvSpPr>
                <p:spPr bwMode="auto">
                  <a:xfrm>
                    <a:off x="897"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58" name="Rectangle 545"/>
                  <p:cNvSpPr>
                    <a:spLocks noChangeArrowheads="1"/>
                  </p:cNvSpPr>
                  <p:nvPr/>
                </p:nvSpPr>
                <p:spPr bwMode="auto">
                  <a:xfrm>
                    <a:off x="854"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42" name="Group 546"/>
                <p:cNvGrpSpPr>
                  <a:grpSpLocks/>
                </p:cNvGrpSpPr>
                <p:nvPr/>
              </p:nvGrpSpPr>
              <p:grpSpPr bwMode="auto">
                <a:xfrm>
                  <a:off x="1281" y="384"/>
                  <a:ext cx="427" cy="384"/>
                  <a:chOff x="1281" y="384"/>
                  <a:chExt cx="427" cy="384"/>
                </a:xfrm>
              </p:grpSpPr>
              <p:sp>
                <p:nvSpPr>
                  <p:cNvPr id="26955" name="Rectangle 547"/>
                  <p:cNvSpPr>
                    <a:spLocks noChangeArrowheads="1"/>
                  </p:cNvSpPr>
                  <p:nvPr/>
                </p:nvSpPr>
                <p:spPr bwMode="auto">
                  <a:xfrm>
                    <a:off x="1324"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56" name="Rectangle 548"/>
                  <p:cNvSpPr>
                    <a:spLocks noChangeArrowheads="1"/>
                  </p:cNvSpPr>
                  <p:nvPr/>
                </p:nvSpPr>
                <p:spPr bwMode="auto">
                  <a:xfrm>
                    <a:off x="1281"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43" name="Group 549"/>
                <p:cNvGrpSpPr>
                  <a:grpSpLocks/>
                </p:cNvGrpSpPr>
                <p:nvPr/>
              </p:nvGrpSpPr>
              <p:grpSpPr bwMode="auto">
                <a:xfrm>
                  <a:off x="1708" y="384"/>
                  <a:ext cx="427" cy="384"/>
                  <a:chOff x="1708" y="384"/>
                  <a:chExt cx="427" cy="384"/>
                </a:xfrm>
              </p:grpSpPr>
              <p:sp>
                <p:nvSpPr>
                  <p:cNvPr id="26953" name="Rectangle 550"/>
                  <p:cNvSpPr>
                    <a:spLocks noChangeArrowheads="1"/>
                  </p:cNvSpPr>
                  <p:nvPr/>
                </p:nvSpPr>
                <p:spPr bwMode="auto">
                  <a:xfrm>
                    <a:off x="1751"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54" name="Rectangle 551"/>
                  <p:cNvSpPr>
                    <a:spLocks noChangeArrowheads="1"/>
                  </p:cNvSpPr>
                  <p:nvPr/>
                </p:nvSpPr>
                <p:spPr bwMode="auto">
                  <a:xfrm>
                    <a:off x="1708"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44" name="Group 552"/>
                <p:cNvGrpSpPr>
                  <a:grpSpLocks/>
                </p:cNvGrpSpPr>
                <p:nvPr/>
              </p:nvGrpSpPr>
              <p:grpSpPr bwMode="auto">
                <a:xfrm>
                  <a:off x="2135" y="384"/>
                  <a:ext cx="427" cy="384"/>
                  <a:chOff x="2135" y="384"/>
                  <a:chExt cx="427" cy="384"/>
                </a:xfrm>
              </p:grpSpPr>
              <p:sp>
                <p:nvSpPr>
                  <p:cNvPr id="26951" name="Rectangle 553"/>
                  <p:cNvSpPr>
                    <a:spLocks noChangeArrowheads="1"/>
                  </p:cNvSpPr>
                  <p:nvPr/>
                </p:nvSpPr>
                <p:spPr bwMode="auto">
                  <a:xfrm>
                    <a:off x="2178"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52" name="Rectangle 554"/>
                  <p:cNvSpPr>
                    <a:spLocks noChangeArrowheads="1"/>
                  </p:cNvSpPr>
                  <p:nvPr/>
                </p:nvSpPr>
                <p:spPr bwMode="auto">
                  <a:xfrm>
                    <a:off x="2135"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45" name="Group 555"/>
                <p:cNvGrpSpPr>
                  <a:grpSpLocks/>
                </p:cNvGrpSpPr>
                <p:nvPr/>
              </p:nvGrpSpPr>
              <p:grpSpPr bwMode="auto">
                <a:xfrm>
                  <a:off x="2562" y="384"/>
                  <a:ext cx="427" cy="384"/>
                  <a:chOff x="2562" y="384"/>
                  <a:chExt cx="427" cy="384"/>
                </a:xfrm>
              </p:grpSpPr>
              <p:sp>
                <p:nvSpPr>
                  <p:cNvPr id="26949" name="Rectangle 556"/>
                  <p:cNvSpPr>
                    <a:spLocks noChangeArrowheads="1"/>
                  </p:cNvSpPr>
                  <p:nvPr/>
                </p:nvSpPr>
                <p:spPr bwMode="auto">
                  <a:xfrm>
                    <a:off x="2605"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50" name="Rectangle 557"/>
                  <p:cNvSpPr>
                    <a:spLocks noChangeArrowheads="1"/>
                  </p:cNvSpPr>
                  <p:nvPr/>
                </p:nvSpPr>
                <p:spPr bwMode="auto">
                  <a:xfrm>
                    <a:off x="2562"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46" name="Group 558"/>
                <p:cNvGrpSpPr>
                  <a:grpSpLocks/>
                </p:cNvGrpSpPr>
                <p:nvPr/>
              </p:nvGrpSpPr>
              <p:grpSpPr bwMode="auto">
                <a:xfrm>
                  <a:off x="2989" y="384"/>
                  <a:ext cx="427" cy="384"/>
                  <a:chOff x="2989" y="384"/>
                  <a:chExt cx="427" cy="384"/>
                </a:xfrm>
              </p:grpSpPr>
              <p:sp>
                <p:nvSpPr>
                  <p:cNvPr id="26947" name="Rectangle 559"/>
                  <p:cNvSpPr>
                    <a:spLocks noChangeArrowheads="1"/>
                  </p:cNvSpPr>
                  <p:nvPr/>
                </p:nvSpPr>
                <p:spPr bwMode="auto">
                  <a:xfrm>
                    <a:off x="3032"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48" name="Rectangle 560"/>
                  <p:cNvSpPr>
                    <a:spLocks noChangeArrowheads="1"/>
                  </p:cNvSpPr>
                  <p:nvPr/>
                </p:nvSpPr>
                <p:spPr bwMode="auto">
                  <a:xfrm>
                    <a:off x="2989"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47" name="Group 561"/>
                <p:cNvGrpSpPr>
                  <a:grpSpLocks/>
                </p:cNvGrpSpPr>
                <p:nvPr/>
              </p:nvGrpSpPr>
              <p:grpSpPr bwMode="auto">
                <a:xfrm>
                  <a:off x="3416" y="384"/>
                  <a:ext cx="427" cy="384"/>
                  <a:chOff x="3416" y="384"/>
                  <a:chExt cx="427" cy="384"/>
                </a:xfrm>
              </p:grpSpPr>
              <p:sp>
                <p:nvSpPr>
                  <p:cNvPr id="26945" name="Rectangle 562"/>
                  <p:cNvSpPr>
                    <a:spLocks noChangeArrowheads="1"/>
                  </p:cNvSpPr>
                  <p:nvPr/>
                </p:nvSpPr>
                <p:spPr bwMode="auto">
                  <a:xfrm>
                    <a:off x="3459"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46" name="Rectangle 563"/>
                  <p:cNvSpPr>
                    <a:spLocks noChangeArrowheads="1"/>
                  </p:cNvSpPr>
                  <p:nvPr/>
                </p:nvSpPr>
                <p:spPr bwMode="auto">
                  <a:xfrm>
                    <a:off x="3416"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48" name="Group 564"/>
                <p:cNvGrpSpPr>
                  <a:grpSpLocks/>
                </p:cNvGrpSpPr>
                <p:nvPr/>
              </p:nvGrpSpPr>
              <p:grpSpPr bwMode="auto">
                <a:xfrm>
                  <a:off x="3843" y="384"/>
                  <a:ext cx="427" cy="384"/>
                  <a:chOff x="3843" y="384"/>
                  <a:chExt cx="427" cy="384"/>
                </a:xfrm>
              </p:grpSpPr>
              <p:sp>
                <p:nvSpPr>
                  <p:cNvPr id="26943" name="Rectangle 565"/>
                  <p:cNvSpPr>
                    <a:spLocks noChangeArrowheads="1"/>
                  </p:cNvSpPr>
                  <p:nvPr/>
                </p:nvSpPr>
                <p:spPr bwMode="auto">
                  <a:xfrm>
                    <a:off x="3886"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44" name="Rectangle 566"/>
                  <p:cNvSpPr>
                    <a:spLocks noChangeArrowheads="1"/>
                  </p:cNvSpPr>
                  <p:nvPr/>
                </p:nvSpPr>
                <p:spPr bwMode="auto">
                  <a:xfrm>
                    <a:off x="3843"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49" name="Group 567"/>
                <p:cNvGrpSpPr>
                  <a:grpSpLocks/>
                </p:cNvGrpSpPr>
                <p:nvPr/>
              </p:nvGrpSpPr>
              <p:grpSpPr bwMode="auto">
                <a:xfrm>
                  <a:off x="0" y="768"/>
                  <a:ext cx="427" cy="384"/>
                  <a:chOff x="0" y="768"/>
                  <a:chExt cx="427" cy="384"/>
                </a:xfrm>
              </p:grpSpPr>
              <p:sp>
                <p:nvSpPr>
                  <p:cNvPr id="26939" name="Rectangle 568"/>
                  <p:cNvSpPr>
                    <a:spLocks noChangeArrowheads="1"/>
                  </p:cNvSpPr>
                  <p:nvPr/>
                </p:nvSpPr>
                <p:spPr bwMode="auto">
                  <a:xfrm>
                    <a:off x="0"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940" name="Group 569"/>
                  <p:cNvGrpSpPr>
                    <a:grpSpLocks/>
                  </p:cNvGrpSpPr>
                  <p:nvPr/>
                </p:nvGrpSpPr>
                <p:grpSpPr bwMode="auto">
                  <a:xfrm>
                    <a:off x="0" y="768"/>
                    <a:ext cx="427" cy="384"/>
                    <a:chOff x="0" y="768"/>
                    <a:chExt cx="427" cy="384"/>
                  </a:xfrm>
                </p:grpSpPr>
                <p:sp>
                  <p:nvSpPr>
                    <p:cNvPr id="26941" name="Rectangle 570"/>
                    <p:cNvSpPr>
                      <a:spLocks noChangeArrowheads="1"/>
                    </p:cNvSpPr>
                    <p:nvPr/>
                  </p:nvSpPr>
                  <p:spPr bwMode="auto">
                    <a:xfrm>
                      <a:off x="43"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42" name="Rectangle 571"/>
                    <p:cNvSpPr>
                      <a:spLocks noChangeArrowheads="1"/>
                    </p:cNvSpPr>
                    <p:nvPr/>
                  </p:nvSpPr>
                  <p:spPr bwMode="auto">
                    <a:xfrm>
                      <a:off x="0"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750" name="Group 572"/>
                <p:cNvGrpSpPr>
                  <a:grpSpLocks/>
                </p:cNvGrpSpPr>
                <p:nvPr/>
              </p:nvGrpSpPr>
              <p:grpSpPr bwMode="auto">
                <a:xfrm>
                  <a:off x="427" y="768"/>
                  <a:ext cx="427" cy="384"/>
                  <a:chOff x="427" y="768"/>
                  <a:chExt cx="427" cy="384"/>
                </a:xfrm>
              </p:grpSpPr>
              <p:sp>
                <p:nvSpPr>
                  <p:cNvPr id="26935" name="Rectangle 573"/>
                  <p:cNvSpPr>
                    <a:spLocks noChangeArrowheads="1"/>
                  </p:cNvSpPr>
                  <p:nvPr/>
                </p:nvSpPr>
                <p:spPr bwMode="auto">
                  <a:xfrm>
                    <a:off x="427"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936" name="Group 574"/>
                  <p:cNvGrpSpPr>
                    <a:grpSpLocks/>
                  </p:cNvGrpSpPr>
                  <p:nvPr/>
                </p:nvGrpSpPr>
                <p:grpSpPr bwMode="auto">
                  <a:xfrm>
                    <a:off x="427" y="768"/>
                    <a:ext cx="427" cy="384"/>
                    <a:chOff x="427" y="768"/>
                    <a:chExt cx="427" cy="384"/>
                  </a:xfrm>
                </p:grpSpPr>
                <p:sp>
                  <p:nvSpPr>
                    <p:cNvPr id="26937" name="Rectangle 575"/>
                    <p:cNvSpPr>
                      <a:spLocks noChangeArrowheads="1"/>
                    </p:cNvSpPr>
                    <p:nvPr/>
                  </p:nvSpPr>
                  <p:spPr bwMode="auto">
                    <a:xfrm>
                      <a:off x="470"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38" name="Rectangle 576"/>
                    <p:cNvSpPr>
                      <a:spLocks noChangeArrowheads="1"/>
                    </p:cNvSpPr>
                    <p:nvPr/>
                  </p:nvSpPr>
                  <p:spPr bwMode="auto">
                    <a:xfrm>
                      <a:off x="427"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751" name="Group 577"/>
                <p:cNvGrpSpPr>
                  <a:grpSpLocks/>
                </p:cNvGrpSpPr>
                <p:nvPr/>
              </p:nvGrpSpPr>
              <p:grpSpPr bwMode="auto">
                <a:xfrm>
                  <a:off x="854" y="768"/>
                  <a:ext cx="427" cy="384"/>
                  <a:chOff x="854" y="768"/>
                  <a:chExt cx="427" cy="384"/>
                </a:xfrm>
              </p:grpSpPr>
              <p:sp>
                <p:nvSpPr>
                  <p:cNvPr id="26931" name="Rectangle 578"/>
                  <p:cNvSpPr>
                    <a:spLocks noChangeArrowheads="1"/>
                  </p:cNvSpPr>
                  <p:nvPr/>
                </p:nvSpPr>
                <p:spPr bwMode="auto">
                  <a:xfrm>
                    <a:off x="854"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932" name="Group 579"/>
                  <p:cNvGrpSpPr>
                    <a:grpSpLocks/>
                  </p:cNvGrpSpPr>
                  <p:nvPr/>
                </p:nvGrpSpPr>
                <p:grpSpPr bwMode="auto">
                  <a:xfrm>
                    <a:off x="854" y="768"/>
                    <a:ext cx="427" cy="384"/>
                    <a:chOff x="854" y="768"/>
                    <a:chExt cx="427" cy="384"/>
                  </a:xfrm>
                </p:grpSpPr>
                <p:sp>
                  <p:nvSpPr>
                    <p:cNvPr id="26933" name="Rectangle 580"/>
                    <p:cNvSpPr>
                      <a:spLocks noChangeArrowheads="1"/>
                    </p:cNvSpPr>
                    <p:nvPr/>
                  </p:nvSpPr>
                  <p:spPr bwMode="auto">
                    <a:xfrm>
                      <a:off x="897"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34" name="Rectangle 581"/>
                    <p:cNvSpPr>
                      <a:spLocks noChangeArrowheads="1"/>
                    </p:cNvSpPr>
                    <p:nvPr/>
                  </p:nvSpPr>
                  <p:spPr bwMode="auto">
                    <a:xfrm>
                      <a:off x="854"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752" name="Group 582"/>
                <p:cNvGrpSpPr>
                  <a:grpSpLocks/>
                </p:cNvGrpSpPr>
                <p:nvPr/>
              </p:nvGrpSpPr>
              <p:grpSpPr bwMode="auto">
                <a:xfrm>
                  <a:off x="1281" y="768"/>
                  <a:ext cx="427" cy="384"/>
                  <a:chOff x="1281" y="768"/>
                  <a:chExt cx="427" cy="384"/>
                </a:xfrm>
              </p:grpSpPr>
              <p:sp>
                <p:nvSpPr>
                  <p:cNvPr id="26927" name="Rectangle 583"/>
                  <p:cNvSpPr>
                    <a:spLocks noChangeArrowheads="1"/>
                  </p:cNvSpPr>
                  <p:nvPr/>
                </p:nvSpPr>
                <p:spPr bwMode="auto">
                  <a:xfrm>
                    <a:off x="1281"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928" name="Group 584"/>
                  <p:cNvGrpSpPr>
                    <a:grpSpLocks/>
                  </p:cNvGrpSpPr>
                  <p:nvPr/>
                </p:nvGrpSpPr>
                <p:grpSpPr bwMode="auto">
                  <a:xfrm>
                    <a:off x="1281" y="768"/>
                    <a:ext cx="427" cy="384"/>
                    <a:chOff x="1281" y="768"/>
                    <a:chExt cx="427" cy="384"/>
                  </a:xfrm>
                </p:grpSpPr>
                <p:sp>
                  <p:nvSpPr>
                    <p:cNvPr id="26929" name="Rectangle 585"/>
                    <p:cNvSpPr>
                      <a:spLocks noChangeArrowheads="1"/>
                    </p:cNvSpPr>
                    <p:nvPr/>
                  </p:nvSpPr>
                  <p:spPr bwMode="auto">
                    <a:xfrm>
                      <a:off x="1324"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30" name="Rectangle 586"/>
                    <p:cNvSpPr>
                      <a:spLocks noChangeArrowheads="1"/>
                    </p:cNvSpPr>
                    <p:nvPr/>
                  </p:nvSpPr>
                  <p:spPr bwMode="auto">
                    <a:xfrm>
                      <a:off x="1281"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753" name="Group 587"/>
                <p:cNvGrpSpPr>
                  <a:grpSpLocks/>
                </p:cNvGrpSpPr>
                <p:nvPr/>
              </p:nvGrpSpPr>
              <p:grpSpPr bwMode="auto">
                <a:xfrm>
                  <a:off x="1708" y="768"/>
                  <a:ext cx="427" cy="384"/>
                  <a:chOff x="1708" y="768"/>
                  <a:chExt cx="427" cy="384"/>
                </a:xfrm>
              </p:grpSpPr>
              <p:sp>
                <p:nvSpPr>
                  <p:cNvPr id="26923" name="Rectangle 588"/>
                  <p:cNvSpPr>
                    <a:spLocks noChangeArrowheads="1"/>
                  </p:cNvSpPr>
                  <p:nvPr/>
                </p:nvSpPr>
                <p:spPr bwMode="auto">
                  <a:xfrm>
                    <a:off x="1708"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924" name="Group 589"/>
                  <p:cNvGrpSpPr>
                    <a:grpSpLocks/>
                  </p:cNvGrpSpPr>
                  <p:nvPr/>
                </p:nvGrpSpPr>
                <p:grpSpPr bwMode="auto">
                  <a:xfrm>
                    <a:off x="1708" y="768"/>
                    <a:ext cx="427" cy="384"/>
                    <a:chOff x="1708" y="768"/>
                    <a:chExt cx="427" cy="384"/>
                  </a:xfrm>
                </p:grpSpPr>
                <p:sp>
                  <p:nvSpPr>
                    <p:cNvPr id="26925" name="Rectangle 590"/>
                    <p:cNvSpPr>
                      <a:spLocks noChangeArrowheads="1"/>
                    </p:cNvSpPr>
                    <p:nvPr/>
                  </p:nvSpPr>
                  <p:spPr bwMode="auto">
                    <a:xfrm>
                      <a:off x="1751"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26" name="Rectangle 591"/>
                    <p:cNvSpPr>
                      <a:spLocks noChangeArrowheads="1"/>
                    </p:cNvSpPr>
                    <p:nvPr/>
                  </p:nvSpPr>
                  <p:spPr bwMode="auto">
                    <a:xfrm>
                      <a:off x="1708"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754" name="Group 592"/>
                <p:cNvGrpSpPr>
                  <a:grpSpLocks/>
                </p:cNvGrpSpPr>
                <p:nvPr/>
              </p:nvGrpSpPr>
              <p:grpSpPr bwMode="auto">
                <a:xfrm>
                  <a:off x="2135" y="768"/>
                  <a:ext cx="427" cy="384"/>
                  <a:chOff x="2135" y="768"/>
                  <a:chExt cx="427" cy="384"/>
                </a:xfrm>
              </p:grpSpPr>
              <p:sp>
                <p:nvSpPr>
                  <p:cNvPr id="26919" name="Rectangle 593"/>
                  <p:cNvSpPr>
                    <a:spLocks noChangeArrowheads="1"/>
                  </p:cNvSpPr>
                  <p:nvPr/>
                </p:nvSpPr>
                <p:spPr bwMode="auto">
                  <a:xfrm>
                    <a:off x="2135"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920" name="Group 594"/>
                  <p:cNvGrpSpPr>
                    <a:grpSpLocks/>
                  </p:cNvGrpSpPr>
                  <p:nvPr/>
                </p:nvGrpSpPr>
                <p:grpSpPr bwMode="auto">
                  <a:xfrm>
                    <a:off x="2135" y="768"/>
                    <a:ext cx="427" cy="384"/>
                    <a:chOff x="2135" y="768"/>
                    <a:chExt cx="427" cy="384"/>
                  </a:xfrm>
                </p:grpSpPr>
                <p:sp>
                  <p:nvSpPr>
                    <p:cNvPr id="26921" name="Rectangle 595"/>
                    <p:cNvSpPr>
                      <a:spLocks noChangeArrowheads="1"/>
                    </p:cNvSpPr>
                    <p:nvPr/>
                  </p:nvSpPr>
                  <p:spPr bwMode="auto">
                    <a:xfrm>
                      <a:off x="2178"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22" name="Rectangle 596"/>
                    <p:cNvSpPr>
                      <a:spLocks noChangeArrowheads="1"/>
                    </p:cNvSpPr>
                    <p:nvPr/>
                  </p:nvSpPr>
                  <p:spPr bwMode="auto">
                    <a:xfrm>
                      <a:off x="2135"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755" name="Group 597"/>
                <p:cNvGrpSpPr>
                  <a:grpSpLocks/>
                </p:cNvGrpSpPr>
                <p:nvPr/>
              </p:nvGrpSpPr>
              <p:grpSpPr bwMode="auto">
                <a:xfrm>
                  <a:off x="2562" y="768"/>
                  <a:ext cx="427" cy="384"/>
                  <a:chOff x="2562" y="768"/>
                  <a:chExt cx="427" cy="384"/>
                </a:xfrm>
              </p:grpSpPr>
              <p:sp>
                <p:nvSpPr>
                  <p:cNvPr id="26915" name="Rectangle 598"/>
                  <p:cNvSpPr>
                    <a:spLocks noChangeArrowheads="1"/>
                  </p:cNvSpPr>
                  <p:nvPr/>
                </p:nvSpPr>
                <p:spPr bwMode="auto">
                  <a:xfrm>
                    <a:off x="2562"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916" name="Group 599"/>
                  <p:cNvGrpSpPr>
                    <a:grpSpLocks/>
                  </p:cNvGrpSpPr>
                  <p:nvPr/>
                </p:nvGrpSpPr>
                <p:grpSpPr bwMode="auto">
                  <a:xfrm>
                    <a:off x="2562" y="768"/>
                    <a:ext cx="427" cy="384"/>
                    <a:chOff x="2562" y="768"/>
                    <a:chExt cx="427" cy="384"/>
                  </a:xfrm>
                </p:grpSpPr>
                <p:sp>
                  <p:nvSpPr>
                    <p:cNvPr id="26917" name="Rectangle 600"/>
                    <p:cNvSpPr>
                      <a:spLocks noChangeArrowheads="1"/>
                    </p:cNvSpPr>
                    <p:nvPr/>
                  </p:nvSpPr>
                  <p:spPr bwMode="auto">
                    <a:xfrm>
                      <a:off x="2605"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18" name="Rectangle 601"/>
                    <p:cNvSpPr>
                      <a:spLocks noChangeArrowheads="1"/>
                    </p:cNvSpPr>
                    <p:nvPr/>
                  </p:nvSpPr>
                  <p:spPr bwMode="auto">
                    <a:xfrm>
                      <a:off x="2562"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756" name="Group 602"/>
                <p:cNvGrpSpPr>
                  <a:grpSpLocks/>
                </p:cNvGrpSpPr>
                <p:nvPr/>
              </p:nvGrpSpPr>
              <p:grpSpPr bwMode="auto">
                <a:xfrm>
                  <a:off x="2989" y="768"/>
                  <a:ext cx="427" cy="384"/>
                  <a:chOff x="2989" y="768"/>
                  <a:chExt cx="427" cy="384"/>
                </a:xfrm>
              </p:grpSpPr>
              <p:sp>
                <p:nvSpPr>
                  <p:cNvPr id="26913" name="Rectangle 603"/>
                  <p:cNvSpPr>
                    <a:spLocks noChangeArrowheads="1"/>
                  </p:cNvSpPr>
                  <p:nvPr/>
                </p:nvSpPr>
                <p:spPr bwMode="auto">
                  <a:xfrm>
                    <a:off x="3032"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14" name="Rectangle 604"/>
                  <p:cNvSpPr>
                    <a:spLocks noChangeArrowheads="1"/>
                  </p:cNvSpPr>
                  <p:nvPr/>
                </p:nvSpPr>
                <p:spPr bwMode="auto">
                  <a:xfrm>
                    <a:off x="2989"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57" name="Group 605"/>
                <p:cNvGrpSpPr>
                  <a:grpSpLocks/>
                </p:cNvGrpSpPr>
                <p:nvPr/>
              </p:nvGrpSpPr>
              <p:grpSpPr bwMode="auto">
                <a:xfrm>
                  <a:off x="3416" y="768"/>
                  <a:ext cx="427" cy="384"/>
                  <a:chOff x="3416" y="768"/>
                  <a:chExt cx="427" cy="384"/>
                </a:xfrm>
              </p:grpSpPr>
              <p:sp>
                <p:nvSpPr>
                  <p:cNvPr id="26911" name="Rectangle 606"/>
                  <p:cNvSpPr>
                    <a:spLocks noChangeArrowheads="1"/>
                  </p:cNvSpPr>
                  <p:nvPr/>
                </p:nvSpPr>
                <p:spPr bwMode="auto">
                  <a:xfrm>
                    <a:off x="3459"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12" name="Rectangle 607"/>
                  <p:cNvSpPr>
                    <a:spLocks noChangeArrowheads="1"/>
                  </p:cNvSpPr>
                  <p:nvPr/>
                </p:nvSpPr>
                <p:spPr bwMode="auto">
                  <a:xfrm>
                    <a:off x="3416"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58" name="Group 608"/>
                <p:cNvGrpSpPr>
                  <a:grpSpLocks/>
                </p:cNvGrpSpPr>
                <p:nvPr/>
              </p:nvGrpSpPr>
              <p:grpSpPr bwMode="auto">
                <a:xfrm>
                  <a:off x="3843" y="768"/>
                  <a:ext cx="427" cy="384"/>
                  <a:chOff x="3843" y="768"/>
                  <a:chExt cx="427" cy="384"/>
                </a:xfrm>
              </p:grpSpPr>
              <p:sp>
                <p:nvSpPr>
                  <p:cNvPr id="26909" name="Rectangle 609"/>
                  <p:cNvSpPr>
                    <a:spLocks noChangeArrowheads="1"/>
                  </p:cNvSpPr>
                  <p:nvPr/>
                </p:nvSpPr>
                <p:spPr bwMode="auto">
                  <a:xfrm>
                    <a:off x="3886"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10" name="Rectangle 610"/>
                  <p:cNvSpPr>
                    <a:spLocks noChangeArrowheads="1"/>
                  </p:cNvSpPr>
                  <p:nvPr/>
                </p:nvSpPr>
                <p:spPr bwMode="auto">
                  <a:xfrm>
                    <a:off x="3843"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59" name="Group 611"/>
                <p:cNvGrpSpPr>
                  <a:grpSpLocks/>
                </p:cNvGrpSpPr>
                <p:nvPr/>
              </p:nvGrpSpPr>
              <p:grpSpPr bwMode="auto">
                <a:xfrm>
                  <a:off x="0" y="1152"/>
                  <a:ext cx="427" cy="384"/>
                  <a:chOff x="0" y="1152"/>
                  <a:chExt cx="427" cy="384"/>
                </a:xfrm>
              </p:grpSpPr>
              <p:sp>
                <p:nvSpPr>
                  <p:cNvPr id="26907" name="Rectangle 612"/>
                  <p:cNvSpPr>
                    <a:spLocks noChangeArrowheads="1"/>
                  </p:cNvSpPr>
                  <p:nvPr/>
                </p:nvSpPr>
                <p:spPr bwMode="auto">
                  <a:xfrm>
                    <a:off x="43"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08" name="Rectangle 613"/>
                  <p:cNvSpPr>
                    <a:spLocks noChangeArrowheads="1"/>
                  </p:cNvSpPr>
                  <p:nvPr/>
                </p:nvSpPr>
                <p:spPr bwMode="auto">
                  <a:xfrm>
                    <a:off x="0"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60" name="Group 614"/>
                <p:cNvGrpSpPr>
                  <a:grpSpLocks/>
                </p:cNvGrpSpPr>
                <p:nvPr/>
              </p:nvGrpSpPr>
              <p:grpSpPr bwMode="auto">
                <a:xfrm>
                  <a:off x="427" y="1152"/>
                  <a:ext cx="427" cy="384"/>
                  <a:chOff x="427" y="1152"/>
                  <a:chExt cx="427" cy="384"/>
                </a:xfrm>
              </p:grpSpPr>
              <p:sp>
                <p:nvSpPr>
                  <p:cNvPr id="26905" name="Rectangle 615"/>
                  <p:cNvSpPr>
                    <a:spLocks noChangeArrowheads="1"/>
                  </p:cNvSpPr>
                  <p:nvPr/>
                </p:nvSpPr>
                <p:spPr bwMode="auto">
                  <a:xfrm>
                    <a:off x="470"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06" name="Rectangle 616"/>
                  <p:cNvSpPr>
                    <a:spLocks noChangeArrowheads="1"/>
                  </p:cNvSpPr>
                  <p:nvPr/>
                </p:nvSpPr>
                <p:spPr bwMode="auto">
                  <a:xfrm>
                    <a:off x="427"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61" name="Group 617"/>
                <p:cNvGrpSpPr>
                  <a:grpSpLocks/>
                </p:cNvGrpSpPr>
                <p:nvPr/>
              </p:nvGrpSpPr>
              <p:grpSpPr bwMode="auto">
                <a:xfrm>
                  <a:off x="854" y="1152"/>
                  <a:ext cx="427" cy="384"/>
                  <a:chOff x="854" y="1152"/>
                  <a:chExt cx="427" cy="384"/>
                </a:xfrm>
              </p:grpSpPr>
              <p:sp>
                <p:nvSpPr>
                  <p:cNvPr id="26903" name="Rectangle 618"/>
                  <p:cNvSpPr>
                    <a:spLocks noChangeArrowheads="1"/>
                  </p:cNvSpPr>
                  <p:nvPr/>
                </p:nvSpPr>
                <p:spPr bwMode="auto">
                  <a:xfrm>
                    <a:off x="897"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04" name="Rectangle 619"/>
                  <p:cNvSpPr>
                    <a:spLocks noChangeArrowheads="1"/>
                  </p:cNvSpPr>
                  <p:nvPr/>
                </p:nvSpPr>
                <p:spPr bwMode="auto">
                  <a:xfrm>
                    <a:off x="854"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62" name="Group 620"/>
                <p:cNvGrpSpPr>
                  <a:grpSpLocks/>
                </p:cNvGrpSpPr>
                <p:nvPr/>
              </p:nvGrpSpPr>
              <p:grpSpPr bwMode="auto">
                <a:xfrm>
                  <a:off x="1281" y="1152"/>
                  <a:ext cx="427" cy="384"/>
                  <a:chOff x="1281" y="1152"/>
                  <a:chExt cx="427" cy="384"/>
                </a:xfrm>
              </p:grpSpPr>
              <p:sp>
                <p:nvSpPr>
                  <p:cNvPr id="26901" name="Rectangle 621"/>
                  <p:cNvSpPr>
                    <a:spLocks noChangeArrowheads="1"/>
                  </p:cNvSpPr>
                  <p:nvPr/>
                </p:nvSpPr>
                <p:spPr bwMode="auto">
                  <a:xfrm>
                    <a:off x="1324"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02" name="Rectangle 622"/>
                  <p:cNvSpPr>
                    <a:spLocks noChangeArrowheads="1"/>
                  </p:cNvSpPr>
                  <p:nvPr/>
                </p:nvSpPr>
                <p:spPr bwMode="auto">
                  <a:xfrm>
                    <a:off x="1281"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63" name="Group 623"/>
                <p:cNvGrpSpPr>
                  <a:grpSpLocks/>
                </p:cNvGrpSpPr>
                <p:nvPr/>
              </p:nvGrpSpPr>
              <p:grpSpPr bwMode="auto">
                <a:xfrm>
                  <a:off x="1708" y="1152"/>
                  <a:ext cx="427" cy="384"/>
                  <a:chOff x="1708" y="1152"/>
                  <a:chExt cx="427" cy="384"/>
                </a:xfrm>
              </p:grpSpPr>
              <p:sp>
                <p:nvSpPr>
                  <p:cNvPr id="26899" name="Rectangle 624"/>
                  <p:cNvSpPr>
                    <a:spLocks noChangeArrowheads="1"/>
                  </p:cNvSpPr>
                  <p:nvPr/>
                </p:nvSpPr>
                <p:spPr bwMode="auto">
                  <a:xfrm>
                    <a:off x="1751"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900" name="Rectangle 625"/>
                  <p:cNvSpPr>
                    <a:spLocks noChangeArrowheads="1"/>
                  </p:cNvSpPr>
                  <p:nvPr/>
                </p:nvSpPr>
                <p:spPr bwMode="auto">
                  <a:xfrm>
                    <a:off x="1708"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64" name="Group 626"/>
                <p:cNvGrpSpPr>
                  <a:grpSpLocks/>
                </p:cNvGrpSpPr>
                <p:nvPr/>
              </p:nvGrpSpPr>
              <p:grpSpPr bwMode="auto">
                <a:xfrm>
                  <a:off x="2135" y="1152"/>
                  <a:ext cx="427" cy="384"/>
                  <a:chOff x="2135" y="1152"/>
                  <a:chExt cx="427" cy="384"/>
                </a:xfrm>
              </p:grpSpPr>
              <p:sp>
                <p:nvSpPr>
                  <p:cNvPr id="26897" name="Rectangle 627"/>
                  <p:cNvSpPr>
                    <a:spLocks noChangeArrowheads="1"/>
                  </p:cNvSpPr>
                  <p:nvPr/>
                </p:nvSpPr>
                <p:spPr bwMode="auto">
                  <a:xfrm>
                    <a:off x="2178"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98" name="Rectangle 628"/>
                  <p:cNvSpPr>
                    <a:spLocks noChangeArrowheads="1"/>
                  </p:cNvSpPr>
                  <p:nvPr/>
                </p:nvSpPr>
                <p:spPr bwMode="auto">
                  <a:xfrm>
                    <a:off x="2135"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65" name="Group 629"/>
                <p:cNvGrpSpPr>
                  <a:grpSpLocks/>
                </p:cNvGrpSpPr>
                <p:nvPr/>
              </p:nvGrpSpPr>
              <p:grpSpPr bwMode="auto">
                <a:xfrm>
                  <a:off x="2562" y="1152"/>
                  <a:ext cx="427" cy="384"/>
                  <a:chOff x="2562" y="1152"/>
                  <a:chExt cx="427" cy="384"/>
                </a:xfrm>
              </p:grpSpPr>
              <p:sp>
                <p:nvSpPr>
                  <p:cNvPr id="26895" name="Rectangle 630"/>
                  <p:cNvSpPr>
                    <a:spLocks noChangeArrowheads="1"/>
                  </p:cNvSpPr>
                  <p:nvPr/>
                </p:nvSpPr>
                <p:spPr bwMode="auto">
                  <a:xfrm>
                    <a:off x="2605"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96" name="Rectangle 631"/>
                  <p:cNvSpPr>
                    <a:spLocks noChangeArrowheads="1"/>
                  </p:cNvSpPr>
                  <p:nvPr/>
                </p:nvSpPr>
                <p:spPr bwMode="auto">
                  <a:xfrm>
                    <a:off x="2562"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66" name="Group 632"/>
                <p:cNvGrpSpPr>
                  <a:grpSpLocks/>
                </p:cNvGrpSpPr>
                <p:nvPr/>
              </p:nvGrpSpPr>
              <p:grpSpPr bwMode="auto">
                <a:xfrm>
                  <a:off x="2989" y="1152"/>
                  <a:ext cx="427" cy="384"/>
                  <a:chOff x="2989" y="1152"/>
                  <a:chExt cx="427" cy="384"/>
                </a:xfrm>
              </p:grpSpPr>
              <p:sp>
                <p:nvSpPr>
                  <p:cNvPr id="26893" name="Rectangle 633"/>
                  <p:cNvSpPr>
                    <a:spLocks noChangeArrowheads="1"/>
                  </p:cNvSpPr>
                  <p:nvPr/>
                </p:nvSpPr>
                <p:spPr bwMode="auto">
                  <a:xfrm>
                    <a:off x="3032"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94" name="Rectangle 634"/>
                  <p:cNvSpPr>
                    <a:spLocks noChangeArrowheads="1"/>
                  </p:cNvSpPr>
                  <p:nvPr/>
                </p:nvSpPr>
                <p:spPr bwMode="auto">
                  <a:xfrm>
                    <a:off x="2989"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67" name="Group 635"/>
                <p:cNvGrpSpPr>
                  <a:grpSpLocks/>
                </p:cNvGrpSpPr>
                <p:nvPr/>
              </p:nvGrpSpPr>
              <p:grpSpPr bwMode="auto">
                <a:xfrm>
                  <a:off x="3416" y="1152"/>
                  <a:ext cx="427" cy="384"/>
                  <a:chOff x="3416" y="1152"/>
                  <a:chExt cx="427" cy="384"/>
                </a:xfrm>
              </p:grpSpPr>
              <p:sp>
                <p:nvSpPr>
                  <p:cNvPr id="26891" name="Rectangle 636"/>
                  <p:cNvSpPr>
                    <a:spLocks noChangeArrowheads="1"/>
                  </p:cNvSpPr>
                  <p:nvPr/>
                </p:nvSpPr>
                <p:spPr bwMode="auto">
                  <a:xfrm>
                    <a:off x="3459"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92" name="Rectangle 637"/>
                  <p:cNvSpPr>
                    <a:spLocks noChangeArrowheads="1"/>
                  </p:cNvSpPr>
                  <p:nvPr/>
                </p:nvSpPr>
                <p:spPr bwMode="auto">
                  <a:xfrm>
                    <a:off x="3416"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68" name="Group 638"/>
                <p:cNvGrpSpPr>
                  <a:grpSpLocks/>
                </p:cNvGrpSpPr>
                <p:nvPr/>
              </p:nvGrpSpPr>
              <p:grpSpPr bwMode="auto">
                <a:xfrm>
                  <a:off x="3843" y="1152"/>
                  <a:ext cx="427" cy="384"/>
                  <a:chOff x="3843" y="1152"/>
                  <a:chExt cx="427" cy="384"/>
                </a:xfrm>
              </p:grpSpPr>
              <p:sp>
                <p:nvSpPr>
                  <p:cNvPr id="26889" name="Rectangle 639"/>
                  <p:cNvSpPr>
                    <a:spLocks noChangeArrowheads="1"/>
                  </p:cNvSpPr>
                  <p:nvPr/>
                </p:nvSpPr>
                <p:spPr bwMode="auto">
                  <a:xfrm>
                    <a:off x="3886"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90" name="Rectangle 640"/>
                  <p:cNvSpPr>
                    <a:spLocks noChangeArrowheads="1"/>
                  </p:cNvSpPr>
                  <p:nvPr/>
                </p:nvSpPr>
                <p:spPr bwMode="auto">
                  <a:xfrm>
                    <a:off x="3843"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69" name="Group 641"/>
                <p:cNvGrpSpPr>
                  <a:grpSpLocks/>
                </p:cNvGrpSpPr>
                <p:nvPr/>
              </p:nvGrpSpPr>
              <p:grpSpPr bwMode="auto">
                <a:xfrm>
                  <a:off x="0" y="1536"/>
                  <a:ext cx="427" cy="384"/>
                  <a:chOff x="0" y="1536"/>
                  <a:chExt cx="427" cy="384"/>
                </a:xfrm>
              </p:grpSpPr>
              <p:sp>
                <p:nvSpPr>
                  <p:cNvPr id="26887" name="Rectangle 642"/>
                  <p:cNvSpPr>
                    <a:spLocks noChangeArrowheads="1"/>
                  </p:cNvSpPr>
                  <p:nvPr/>
                </p:nvSpPr>
                <p:spPr bwMode="auto">
                  <a:xfrm>
                    <a:off x="43"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88" name="Rectangle 643"/>
                  <p:cNvSpPr>
                    <a:spLocks noChangeArrowheads="1"/>
                  </p:cNvSpPr>
                  <p:nvPr/>
                </p:nvSpPr>
                <p:spPr bwMode="auto">
                  <a:xfrm>
                    <a:off x="0"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70" name="Group 644"/>
                <p:cNvGrpSpPr>
                  <a:grpSpLocks/>
                </p:cNvGrpSpPr>
                <p:nvPr/>
              </p:nvGrpSpPr>
              <p:grpSpPr bwMode="auto">
                <a:xfrm>
                  <a:off x="427" y="1536"/>
                  <a:ext cx="427" cy="384"/>
                  <a:chOff x="427" y="1536"/>
                  <a:chExt cx="427" cy="384"/>
                </a:xfrm>
              </p:grpSpPr>
              <p:sp>
                <p:nvSpPr>
                  <p:cNvPr id="26885" name="Rectangle 645"/>
                  <p:cNvSpPr>
                    <a:spLocks noChangeArrowheads="1"/>
                  </p:cNvSpPr>
                  <p:nvPr/>
                </p:nvSpPr>
                <p:spPr bwMode="auto">
                  <a:xfrm>
                    <a:off x="470"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86" name="Rectangle 646"/>
                  <p:cNvSpPr>
                    <a:spLocks noChangeArrowheads="1"/>
                  </p:cNvSpPr>
                  <p:nvPr/>
                </p:nvSpPr>
                <p:spPr bwMode="auto">
                  <a:xfrm>
                    <a:off x="427"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71" name="Group 647"/>
                <p:cNvGrpSpPr>
                  <a:grpSpLocks/>
                </p:cNvGrpSpPr>
                <p:nvPr/>
              </p:nvGrpSpPr>
              <p:grpSpPr bwMode="auto">
                <a:xfrm>
                  <a:off x="854" y="1536"/>
                  <a:ext cx="427" cy="384"/>
                  <a:chOff x="854" y="1536"/>
                  <a:chExt cx="427" cy="384"/>
                </a:xfrm>
              </p:grpSpPr>
              <p:sp>
                <p:nvSpPr>
                  <p:cNvPr id="26883" name="Rectangle 648"/>
                  <p:cNvSpPr>
                    <a:spLocks noChangeArrowheads="1"/>
                  </p:cNvSpPr>
                  <p:nvPr/>
                </p:nvSpPr>
                <p:spPr bwMode="auto">
                  <a:xfrm>
                    <a:off x="897"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84" name="Rectangle 649"/>
                  <p:cNvSpPr>
                    <a:spLocks noChangeArrowheads="1"/>
                  </p:cNvSpPr>
                  <p:nvPr/>
                </p:nvSpPr>
                <p:spPr bwMode="auto">
                  <a:xfrm>
                    <a:off x="854"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72" name="Group 650"/>
                <p:cNvGrpSpPr>
                  <a:grpSpLocks/>
                </p:cNvGrpSpPr>
                <p:nvPr/>
              </p:nvGrpSpPr>
              <p:grpSpPr bwMode="auto">
                <a:xfrm>
                  <a:off x="1281" y="1536"/>
                  <a:ext cx="427" cy="384"/>
                  <a:chOff x="1281" y="1536"/>
                  <a:chExt cx="427" cy="384"/>
                </a:xfrm>
              </p:grpSpPr>
              <p:sp>
                <p:nvSpPr>
                  <p:cNvPr id="26881" name="Rectangle 651"/>
                  <p:cNvSpPr>
                    <a:spLocks noChangeArrowheads="1"/>
                  </p:cNvSpPr>
                  <p:nvPr/>
                </p:nvSpPr>
                <p:spPr bwMode="auto">
                  <a:xfrm>
                    <a:off x="1324"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82" name="Rectangle 652"/>
                  <p:cNvSpPr>
                    <a:spLocks noChangeArrowheads="1"/>
                  </p:cNvSpPr>
                  <p:nvPr/>
                </p:nvSpPr>
                <p:spPr bwMode="auto">
                  <a:xfrm>
                    <a:off x="1281"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73" name="Group 653"/>
                <p:cNvGrpSpPr>
                  <a:grpSpLocks/>
                </p:cNvGrpSpPr>
                <p:nvPr/>
              </p:nvGrpSpPr>
              <p:grpSpPr bwMode="auto">
                <a:xfrm>
                  <a:off x="1708" y="1536"/>
                  <a:ext cx="427" cy="384"/>
                  <a:chOff x="1708" y="1536"/>
                  <a:chExt cx="427" cy="384"/>
                </a:xfrm>
              </p:grpSpPr>
              <p:sp>
                <p:nvSpPr>
                  <p:cNvPr id="26879" name="Rectangle 654"/>
                  <p:cNvSpPr>
                    <a:spLocks noChangeArrowheads="1"/>
                  </p:cNvSpPr>
                  <p:nvPr/>
                </p:nvSpPr>
                <p:spPr bwMode="auto">
                  <a:xfrm>
                    <a:off x="1751"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80" name="Rectangle 655"/>
                  <p:cNvSpPr>
                    <a:spLocks noChangeArrowheads="1"/>
                  </p:cNvSpPr>
                  <p:nvPr/>
                </p:nvSpPr>
                <p:spPr bwMode="auto">
                  <a:xfrm>
                    <a:off x="1708"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74" name="Group 656"/>
                <p:cNvGrpSpPr>
                  <a:grpSpLocks/>
                </p:cNvGrpSpPr>
                <p:nvPr/>
              </p:nvGrpSpPr>
              <p:grpSpPr bwMode="auto">
                <a:xfrm>
                  <a:off x="2135" y="1536"/>
                  <a:ext cx="427" cy="384"/>
                  <a:chOff x="2135" y="1536"/>
                  <a:chExt cx="427" cy="384"/>
                </a:xfrm>
              </p:grpSpPr>
              <p:sp>
                <p:nvSpPr>
                  <p:cNvPr id="26877" name="Rectangle 657"/>
                  <p:cNvSpPr>
                    <a:spLocks noChangeArrowheads="1"/>
                  </p:cNvSpPr>
                  <p:nvPr/>
                </p:nvSpPr>
                <p:spPr bwMode="auto">
                  <a:xfrm>
                    <a:off x="2178"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78" name="Rectangle 658"/>
                  <p:cNvSpPr>
                    <a:spLocks noChangeArrowheads="1"/>
                  </p:cNvSpPr>
                  <p:nvPr/>
                </p:nvSpPr>
                <p:spPr bwMode="auto">
                  <a:xfrm>
                    <a:off x="2135"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75" name="Group 659"/>
                <p:cNvGrpSpPr>
                  <a:grpSpLocks/>
                </p:cNvGrpSpPr>
                <p:nvPr/>
              </p:nvGrpSpPr>
              <p:grpSpPr bwMode="auto">
                <a:xfrm>
                  <a:off x="2562" y="1536"/>
                  <a:ext cx="427" cy="384"/>
                  <a:chOff x="2562" y="1536"/>
                  <a:chExt cx="427" cy="384"/>
                </a:xfrm>
              </p:grpSpPr>
              <p:sp>
                <p:nvSpPr>
                  <p:cNvPr id="26875" name="Rectangle 660"/>
                  <p:cNvSpPr>
                    <a:spLocks noChangeArrowheads="1"/>
                  </p:cNvSpPr>
                  <p:nvPr/>
                </p:nvSpPr>
                <p:spPr bwMode="auto">
                  <a:xfrm>
                    <a:off x="2605"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76" name="Rectangle 661"/>
                  <p:cNvSpPr>
                    <a:spLocks noChangeArrowheads="1"/>
                  </p:cNvSpPr>
                  <p:nvPr/>
                </p:nvSpPr>
                <p:spPr bwMode="auto">
                  <a:xfrm>
                    <a:off x="2562"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76" name="Group 662"/>
                <p:cNvGrpSpPr>
                  <a:grpSpLocks/>
                </p:cNvGrpSpPr>
                <p:nvPr/>
              </p:nvGrpSpPr>
              <p:grpSpPr bwMode="auto">
                <a:xfrm>
                  <a:off x="2989" y="1536"/>
                  <a:ext cx="427" cy="384"/>
                  <a:chOff x="2989" y="1536"/>
                  <a:chExt cx="427" cy="384"/>
                </a:xfrm>
              </p:grpSpPr>
              <p:sp>
                <p:nvSpPr>
                  <p:cNvPr id="26873" name="Rectangle 663"/>
                  <p:cNvSpPr>
                    <a:spLocks noChangeArrowheads="1"/>
                  </p:cNvSpPr>
                  <p:nvPr/>
                </p:nvSpPr>
                <p:spPr bwMode="auto">
                  <a:xfrm>
                    <a:off x="3032"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74" name="Rectangle 664"/>
                  <p:cNvSpPr>
                    <a:spLocks noChangeArrowheads="1"/>
                  </p:cNvSpPr>
                  <p:nvPr/>
                </p:nvSpPr>
                <p:spPr bwMode="auto">
                  <a:xfrm>
                    <a:off x="2989"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77" name="Group 665"/>
                <p:cNvGrpSpPr>
                  <a:grpSpLocks/>
                </p:cNvGrpSpPr>
                <p:nvPr/>
              </p:nvGrpSpPr>
              <p:grpSpPr bwMode="auto">
                <a:xfrm>
                  <a:off x="3416" y="1536"/>
                  <a:ext cx="427" cy="384"/>
                  <a:chOff x="3416" y="1536"/>
                  <a:chExt cx="427" cy="384"/>
                </a:xfrm>
              </p:grpSpPr>
              <p:sp>
                <p:nvSpPr>
                  <p:cNvPr id="26871" name="Rectangle 666"/>
                  <p:cNvSpPr>
                    <a:spLocks noChangeArrowheads="1"/>
                  </p:cNvSpPr>
                  <p:nvPr/>
                </p:nvSpPr>
                <p:spPr bwMode="auto">
                  <a:xfrm>
                    <a:off x="3459"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72" name="Rectangle 667"/>
                  <p:cNvSpPr>
                    <a:spLocks noChangeArrowheads="1"/>
                  </p:cNvSpPr>
                  <p:nvPr/>
                </p:nvSpPr>
                <p:spPr bwMode="auto">
                  <a:xfrm>
                    <a:off x="3416"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78" name="Group 668"/>
                <p:cNvGrpSpPr>
                  <a:grpSpLocks/>
                </p:cNvGrpSpPr>
                <p:nvPr/>
              </p:nvGrpSpPr>
              <p:grpSpPr bwMode="auto">
                <a:xfrm>
                  <a:off x="3843" y="1536"/>
                  <a:ext cx="427" cy="384"/>
                  <a:chOff x="3843" y="1536"/>
                  <a:chExt cx="427" cy="384"/>
                </a:xfrm>
              </p:grpSpPr>
              <p:sp>
                <p:nvSpPr>
                  <p:cNvPr id="26869" name="Rectangle 669"/>
                  <p:cNvSpPr>
                    <a:spLocks noChangeArrowheads="1"/>
                  </p:cNvSpPr>
                  <p:nvPr/>
                </p:nvSpPr>
                <p:spPr bwMode="auto">
                  <a:xfrm>
                    <a:off x="3886"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70" name="Rectangle 670"/>
                  <p:cNvSpPr>
                    <a:spLocks noChangeArrowheads="1"/>
                  </p:cNvSpPr>
                  <p:nvPr/>
                </p:nvSpPr>
                <p:spPr bwMode="auto">
                  <a:xfrm>
                    <a:off x="3843"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79" name="Group 671"/>
                <p:cNvGrpSpPr>
                  <a:grpSpLocks/>
                </p:cNvGrpSpPr>
                <p:nvPr/>
              </p:nvGrpSpPr>
              <p:grpSpPr bwMode="auto">
                <a:xfrm>
                  <a:off x="0" y="1920"/>
                  <a:ext cx="427" cy="384"/>
                  <a:chOff x="0" y="1920"/>
                  <a:chExt cx="427" cy="384"/>
                </a:xfrm>
              </p:grpSpPr>
              <p:sp>
                <p:nvSpPr>
                  <p:cNvPr id="26867" name="Rectangle 672"/>
                  <p:cNvSpPr>
                    <a:spLocks noChangeArrowheads="1"/>
                  </p:cNvSpPr>
                  <p:nvPr/>
                </p:nvSpPr>
                <p:spPr bwMode="auto">
                  <a:xfrm>
                    <a:off x="43"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68" name="Rectangle 673"/>
                  <p:cNvSpPr>
                    <a:spLocks noChangeArrowheads="1"/>
                  </p:cNvSpPr>
                  <p:nvPr/>
                </p:nvSpPr>
                <p:spPr bwMode="auto">
                  <a:xfrm>
                    <a:off x="0"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80" name="Group 674"/>
                <p:cNvGrpSpPr>
                  <a:grpSpLocks/>
                </p:cNvGrpSpPr>
                <p:nvPr/>
              </p:nvGrpSpPr>
              <p:grpSpPr bwMode="auto">
                <a:xfrm>
                  <a:off x="427" y="1920"/>
                  <a:ext cx="427" cy="384"/>
                  <a:chOff x="427" y="1920"/>
                  <a:chExt cx="427" cy="384"/>
                </a:xfrm>
              </p:grpSpPr>
              <p:sp>
                <p:nvSpPr>
                  <p:cNvPr id="26865" name="Rectangle 675"/>
                  <p:cNvSpPr>
                    <a:spLocks noChangeArrowheads="1"/>
                  </p:cNvSpPr>
                  <p:nvPr/>
                </p:nvSpPr>
                <p:spPr bwMode="auto">
                  <a:xfrm>
                    <a:off x="470"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66" name="Rectangle 676"/>
                  <p:cNvSpPr>
                    <a:spLocks noChangeArrowheads="1"/>
                  </p:cNvSpPr>
                  <p:nvPr/>
                </p:nvSpPr>
                <p:spPr bwMode="auto">
                  <a:xfrm>
                    <a:off x="427"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81" name="Group 677"/>
                <p:cNvGrpSpPr>
                  <a:grpSpLocks/>
                </p:cNvGrpSpPr>
                <p:nvPr/>
              </p:nvGrpSpPr>
              <p:grpSpPr bwMode="auto">
                <a:xfrm>
                  <a:off x="854" y="1920"/>
                  <a:ext cx="427" cy="384"/>
                  <a:chOff x="854" y="1920"/>
                  <a:chExt cx="427" cy="384"/>
                </a:xfrm>
              </p:grpSpPr>
              <p:sp>
                <p:nvSpPr>
                  <p:cNvPr id="26863" name="Rectangle 678"/>
                  <p:cNvSpPr>
                    <a:spLocks noChangeArrowheads="1"/>
                  </p:cNvSpPr>
                  <p:nvPr/>
                </p:nvSpPr>
                <p:spPr bwMode="auto">
                  <a:xfrm>
                    <a:off x="897"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64" name="Rectangle 679"/>
                  <p:cNvSpPr>
                    <a:spLocks noChangeArrowheads="1"/>
                  </p:cNvSpPr>
                  <p:nvPr/>
                </p:nvSpPr>
                <p:spPr bwMode="auto">
                  <a:xfrm>
                    <a:off x="854"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82" name="Group 680"/>
                <p:cNvGrpSpPr>
                  <a:grpSpLocks/>
                </p:cNvGrpSpPr>
                <p:nvPr/>
              </p:nvGrpSpPr>
              <p:grpSpPr bwMode="auto">
                <a:xfrm>
                  <a:off x="1281" y="1920"/>
                  <a:ext cx="427" cy="384"/>
                  <a:chOff x="1281" y="1920"/>
                  <a:chExt cx="427" cy="384"/>
                </a:xfrm>
              </p:grpSpPr>
              <p:sp>
                <p:nvSpPr>
                  <p:cNvPr id="26861" name="Rectangle 681"/>
                  <p:cNvSpPr>
                    <a:spLocks noChangeArrowheads="1"/>
                  </p:cNvSpPr>
                  <p:nvPr/>
                </p:nvSpPr>
                <p:spPr bwMode="auto">
                  <a:xfrm>
                    <a:off x="1324"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62" name="Rectangle 682"/>
                  <p:cNvSpPr>
                    <a:spLocks noChangeArrowheads="1"/>
                  </p:cNvSpPr>
                  <p:nvPr/>
                </p:nvSpPr>
                <p:spPr bwMode="auto">
                  <a:xfrm>
                    <a:off x="1281"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83" name="Group 683"/>
                <p:cNvGrpSpPr>
                  <a:grpSpLocks/>
                </p:cNvGrpSpPr>
                <p:nvPr/>
              </p:nvGrpSpPr>
              <p:grpSpPr bwMode="auto">
                <a:xfrm>
                  <a:off x="1708" y="1920"/>
                  <a:ext cx="427" cy="384"/>
                  <a:chOff x="1708" y="1920"/>
                  <a:chExt cx="427" cy="384"/>
                </a:xfrm>
              </p:grpSpPr>
              <p:sp>
                <p:nvSpPr>
                  <p:cNvPr id="26859" name="Rectangle 684"/>
                  <p:cNvSpPr>
                    <a:spLocks noChangeArrowheads="1"/>
                  </p:cNvSpPr>
                  <p:nvPr/>
                </p:nvSpPr>
                <p:spPr bwMode="auto">
                  <a:xfrm>
                    <a:off x="1751"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60" name="Rectangle 685"/>
                  <p:cNvSpPr>
                    <a:spLocks noChangeArrowheads="1"/>
                  </p:cNvSpPr>
                  <p:nvPr/>
                </p:nvSpPr>
                <p:spPr bwMode="auto">
                  <a:xfrm>
                    <a:off x="1708"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84" name="Group 686"/>
                <p:cNvGrpSpPr>
                  <a:grpSpLocks/>
                </p:cNvGrpSpPr>
                <p:nvPr/>
              </p:nvGrpSpPr>
              <p:grpSpPr bwMode="auto">
                <a:xfrm>
                  <a:off x="2135" y="1920"/>
                  <a:ext cx="427" cy="384"/>
                  <a:chOff x="2135" y="1920"/>
                  <a:chExt cx="427" cy="384"/>
                </a:xfrm>
              </p:grpSpPr>
              <p:sp>
                <p:nvSpPr>
                  <p:cNvPr id="26857" name="Rectangle 687"/>
                  <p:cNvSpPr>
                    <a:spLocks noChangeArrowheads="1"/>
                  </p:cNvSpPr>
                  <p:nvPr/>
                </p:nvSpPr>
                <p:spPr bwMode="auto">
                  <a:xfrm>
                    <a:off x="2178"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58" name="Rectangle 688"/>
                  <p:cNvSpPr>
                    <a:spLocks noChangeArrowheads="1"/>
                  </p:cNvSpPr>
                  <p:nvPr/>
                </p:nvSpPr>
                <p:spPr bwMode="auto">
                  <a:xfrm>
                    <a:off x="2135"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85" name="Group 689"/>
                <p:cNvGrpSpPr>
                  <a:grpSpLocks/>
                </p:cNvGrpSpPr>
                <p:nvPr/>
              </p:nvGrpSpPr>
              <p:grpSpPr bwMode="auto">
                <a:xfrm>
                  <a:off x="2562" y="1920"/>
                  <a:ext cx="427" cy="384"/>
                  <a:chOff x="2562" y="1920"/>
                  <a:chExt cx="427" cy="384"/>
                </a:xfrm>
              </p:grpSpPr>
              <p:sp>
                <p:nvSpPr>
                  <p:cNvPr id="26855" name="Rectangle 690"/>
                  <p:cNvSpPr>
                    <a:spLocks noChangeArrowheads="1"/>
                  </p:cNvSpPr>
                  <p:nvPr/>
                </p:nvSpPr>
                <p:spPr bwMode="auto">
                  <a:xfrm>
                    <a:off x="2605"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56" name="Rectangle 691"/>
                  <p:cNvSpPr>
                    <a:spLocks noChangeArrowheads="1"/>
                  </p:cNvSpPr>
                  <p:nvPr/>
                </p:nvSpPr>
                <p:spPr bwMode="auto">
                  <a:xfrm>
                    <a:off x="2562"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86" name="Group 692"/>
                <p:cNvGrpSpPr>
                  <a:grpSpLocks/>
                </p:cNvGrpSpPr>
                <p:nvPr/>
              </p:nvGrpSpPr>
              <p:grpSpPr bwMode="auto">
                <a:xfrm>
                  <a:off x="2989" y="1920"/>
                  <a:ext cx="427" cy="384"/>
                  <a:chOff x="2989" y="1920"/>
                  <a:chExt cx="427" cy="384"/>
                </a:xfrm>
              </p:grpSpPr>
              <p:sp>
                <p:nvSpPr>
                  <p:cNvPr id="26853" name="Rectangle 693"/>
                  <p:cNvSpPr>
                    <a:spLocks noChangeArrowheads="1"/>
                  </p:cNvSpPr>
                  <p:nvPr/>
                </p:nvSpPr>
                <p:spPr bwMode="auto">
                  <a:xfrm>
                    <a:off x="3032"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54" name="Rectangle 694"/>
                  <p:cNvSpPr>
                    <a:spLocks noChangeArrowheads="1"/>
                  </p:cNvSpPr>
                  <p:nvPr/>
                </p:nvSpPr>
                <p:spPr bwMode="auto">
                  <a:xfrm>
                    <a:off x="2989"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87" name="Group 695"/>
                <p:cNvGrpSpPr>
                  <a:grpSpLocks/>
                </p:cNvGrpSpPr>
                <p:nvPr/>
              </p:nvGrpSpPr>
              <p:grpSpPr bwMode="auto">
                <a:xfrm>
                  <a:off x="3416" y="1920"/>
                  <a:ext cx="427" cy="384"/>
                  <a:chOff x="3416" y="1920"/>
                  <a:chExt cx="427" cy="384"/>
                </a:xfrm>
              </p:grpSpPr>
              <p:sp>
                <p:nvSpPr>
                  <p:cNvPr id="26851" name="Rectangle 696"/>
                  <p:cNvSpPr>
                    <a:spLocks noChangeArrowheads="1"/>
                  </p:cNvSpPr>
                  <p:nvPr/>
                </p:nvSpPr>
                <p:spPr bwMode="auto">
                  <a:xfrm>
                    <a:off x="3459"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52" name="Rectangle 697"/>
                  <p:cNvSpPr>
                    <a:spLocks noChangeArrowheads="1"/>
                  </p:cNvSpPr>
                  <p:nvPr/>
                </p:nvSpPr>
                <p:spPr bwMode="auto">
                  <a:xfrm>
                    <a:off x="3416"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88" name="Group 698"/>
                <p:cNvGrpSpPr>
                  <a:grpSpLocks/>
                </p:cNvGrpSpPr>
                <p:nvPr/>
              </p:nvGrpSpPr>
              <p:grpSpPr bwMode="auto">
                <a:xfrm>
                  <a:off x="3843" y="1920"/>
                  <a:ext cx="427" cy="384"/>
                  <a:chOff x="3843" y="1920"/>
                  <a:chExt cx="427" cy="384"/>
                </a:xfrm>
              </p:grpSpPr>
              <p:sp>
                <p:nvSpPr>
                  <p:cNvPr id="26849" name="Rectangle 699"/>
                  <p:cNvSpPr>
                    <a:spLocks noChangeArrowheads="1"/>
                  </p:cNvSpPr>
                  <p:nvPr/>
                </p:nvSpPr>
                <p:spPr bwMode="auto">
                  <a:xfrm>
                    <a:off x="3886"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50" name="Rectangle 700"/>
                  <p:cNvSpPr>
                    <a:spLocks noChangeArrowheads="1"/>
                  </p:cNvSpPr>
                  <p:nvPr/>
                </p:nvSpPr>
                <p:spPr bwMode="auto">
                  <a:xfrm>
                    <a:off x="3843"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89" name="Group 701"/>
                <p:cNvGrpSpPr>
                  <a:grpSpLocks/>
                </p:cNvGrpSpPr>
                <p:nvPr/>
              </p:nvGrpSpPr>
              <p:grpSpPr bwMode="auto">
                <a:xfrm>
                  <a:off x="0" y="2304"/>
                  <a:ext cx="427" cy="384"/>
                  <a:chOff x="0" y="2304"/>
                  <a:chExt cx="427" cy="384"/>
                </a:xfrm>
              </p:grpSpPr>
              <p:sp>
                <p:nvSpPr>
                  <p:cNvPr id="26847" name="Rectangle 702"/>
                  <p:cNvSpPr>
                    <a:spLocks noChangeArrowheads="1"/>
                  </p:cNvSpPr>
                  <p:nvPr/>
                </p:nvSpPr>
                <p:spPr bwMode="auto">
                  <a:xfrm>
                    <a:off x="43"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48" name="Rectangle 703"/>
                  <p:cNvSpPr>
                    <a:spLocks noChangeArrowheads="1"/>
                  </p:cNvSpPr>
                  <p:nvPr/>
                </p:nvSpPr>
                <p:spPr bwMode="auto">
                  <a:xfrm>
                    <a:off x="0"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90" name="Group 704"/>
                <p:cNvGrpSpPr>
                  <a:grpSpLocks/>
                </p:cNvGrpSpPr>
                <p:nvPr/>
              </p:nvGrpSpPr>
              <p:grpSpPr bwMode="auto">
                <a:xfrm>
                  <a:off x="427" y="2304"/>
                  <a:ext cx="427" cy="384"/>
                  <a:chOff x="427" y="2304"/>
                  <a:chExt cx="427" cy="384"/>
                </a:xfrm>
              </p:grpSpPr>
              <p:sp>
                <p:nvSpPr>
                  <p:cNvPr id="26845" name="Rectangle 705"/>
                  <p:cNvSpPr>
                    <a:spLocks noChangeArrowheads="1"/>
                  </p:cNvSpPr>
                  <p:nvPr/>
                </p:nvSpPr>
                <p:spPr bwMode="auto">
                  <a:xfrm>
                    <a:off x="470"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46" name="Rectangle 706"/>
                  <p:cNvSpPr>
                    <a:spLocks noChangeArrowheads="1"/>
                  </p:cNvSpPr>
                  <p:nvPr/>
                </p:nvSpPr>
                <p:spPr bwMode="auto">
                  <a:xfrm>
                    <a:off x="427"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91" name="Group 707"/>
                <p:cNvGrpSpPr>
                  <a:grpSpLocks/>
                </p:cNvGrpSpPr>
                <p:nvPr/>
              </p:nvGrpSpPr>
              <p:grpSpPr bwMode="auto">
                <a:xfrm>
                  <a:off x="854" y="2304"/>
                  <a:ext cx="427" cy="384"/>
                  <a:chOff x="854" y="2304"/>
                  <a:chExt cx="427" cy="384"/>
                </a:xfrm>
              </p:grpSpPr>
              <p:sp>
                <p:nvSpPr>
                  <p:cNvPr id="26843" name="Rectangle 708"/>
                  <p:cNvSpPr>
                    <a:spLocks noChangeArrowheads="1"/>
                  </p:cNvSpPr>
                  <p:nvPr/>
                </p:nvSpPr>
                <p:spPr bwMode="auto">
                  <a:xfrm>
                    <a:off x="897"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44" name="Rectangle 709"/>
                  <p:cNvSpPr>
                    <a:spLocks noChangeArrowheads="1"/>
                  </p:cNvSpPr>
                  <p:nvPr/>
                </p:nvSpPr>
                <p:spPr bwMode="auto">
                  <a:xfrm>
                    <a:off x="854"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92" name="Group 710"/>
                <p:cNvGrpSpPr>
                  <a:grpSpLocks/>
                </p:cNvGrpSpPr>
                <p:nvPr/>
              </p:nvGrpSpPr>
              <p:grpSpPr bwMode="auto">
                <a:xfrm>
                  <a:off x="1281" y="2304"/>
                  <a:ext cx="427" cy="384"/>
                  <a:chOff x="1281" y="2304"/>
                  <a:chExt cx="427" cy="384"/>
                </a:xfrm>
              </p:grpSpPr>
              <p:sp>
                <p:nvSpPr>
                  <p:cNvPr id="26841" name="Rectangle 711"/>
                  <p:cNvSpPr>
                    <a:spLocks noChangeArrowheads="1"/>
                  </p:cNvSpPr>
                  <p:nvPr/>
                </p:nvSpPr>
                <p:spPr bwMode="auto">
                  <a:xfrm>
                    <a:off x="1324"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42" name="Rectangle 712"/>
                  <p:cNvSpPr>
                    <a:spLocks noChangeArrowheads="1"/>
                  </p:cNvSpPr>
                  <p:nvPr/>
                </p:nvSpPr>
                <p:spPr bwMode="auto">
                  <a:xfrm>
                    <a:off x="1281"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93" name="Group 713"/>
                <p:cNvGrpSpPr>
                  <a:grpSpLocks/>
                </p:cNvGrpSpPr>
                <p:nvPr/>
              </p:nvGrpSpPr>
              <p:grpSpPr bwMode="auto">
                <a:xfrm>
                  <a:off x="1708" y="2304"/>
                  <a:ext cx="427" cy="384"/>
                  <a:chOff x="1708" y="2304"/>
                  <a:chExt cx="427" cy="384"/>
                </a:xfrm>
              </p:grpSpPr>
              <p:sp>
                <p:nvSpPr>
                  <p:cNvPr id="26839" name="Rectangle 714"/>
                  <p:cNvSpPr>
                    <a:spLocks noChangeArrowheads="1"/>
                  </p:cNvSpPr>
                  <p:nvPr/>
                </p:nvSpPr>
                <p:spPr bwMode="auto">
                  <a:xfrm>
                    <a:off x="1751"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40" name="Rectangle 715"/>
                  <p:cNvSpPr>
                    <a:spLocks noChangeArrowheads="1"/>
                  </p:cNvSpPr>
                  <p:nvPr/>
                </p:nvSpPr>
                <p:spPr bwMode="auto">
                  <a:xfrm>
                    <a:off x="1708"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94" name="Group 716"/>
                <p:cNvGrpSpPr>
                  <a:grpSpLocks/>
                </p:cNvGrpSpPr>
                <p:nvPr/>
              </p:nvGrpSpPr>
              <p:grpSpPr bwMode="auto">
                <a:xfrm>
                  <a:off x="2135" y="2304"/>
                  <a:ext cx="427" cy="384"/>
                  <a:chOff x="2135" y="2304"/>
                  <a:chExt cx="427" cy="384"/>
                </a:xfrm>
              </p:grpSpPr>
              <p:sp>
                <p:nvSpPr>
                  <p:cNvPr id="26837" name="Rectangle 717"/>
                  <p:cNvSpPr>
                    <a:spLocks noChangeArrowheads="1"/>
                  </p:cNvSpPr>
                  <p:nvPr/>
                </p:nvSpPr>
                <p:spPr bwMode="auto">
                  <a:xfrm>
                    <a:off x="2178"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38" name="Rectangle 718"/>
                  <p:cNvSpPr>
                    <a:spLocks noChangeArrowheads="1"/>
                  </p:cNvSpPr>
                  <p:nvPr/>
                </p:nvSpPr>
                <p:spPr bwMode="auto">
                  <a:xfrm>
                    <a:off x="2135"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95" name="Group 719"/>
                <p:cNvGrpSpPr>
                  <a:grpSpLocks/>
                </p:cNvGrpSpPr>
                <p:nvPr/>
              </p:nvGrpSpPr>
              <p:grpSpPr bwMode="auto">
                <a:xfrm>
                  <a:off x="2562" y="2304"/>
                  <a:ext cx="427" cy="384"/>
                  <a:chOff x="2562" y="2304"/>
                  <a:chExt cx="427" cy="384"/>
                </a:xfrm>
              </p:grpSpPr>
              <p:sp>
                <p:nvSpPr>
                  <p:cNvPr id="26835" name="Rectangle 720"/>
                  <p:cNvSpPr>
                    <a:spLocks noChangeArrowheads="1"/>
                  </p:cNvSpPr>
                  <p:nvPr/>
                </p:nvSpPr>
                <p:spPr bwMode="auto">
                  <a:xfrm>
                    <a:off x="2605"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36" name="Rectangle 721"/>
                  <p:cNvSpPr>
                    <a:spLocks noChangeArrowheads="1"/>
                  </p:cNvSpPr>
                  <p:nvPr/>
                </p:nvSpPr>
                <p:spPr bwMode="auto">
                  <a:xfrm>
                    <a:off x="2562"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96" name="Group 722"/>
                <p:cNvGrpSpPr>
                  <a:grpSpLocks/>
                </p:cNvGrpSpPr>
                <p:nvPr/>
              </p:nvGrpSpPr>
              <p:grpSpPr bwMode="auto">
                <a:xfrm>
                  <a:off x="2989" y="2304"/>
                  <a:ext cx="427" cy="384"/>
                  <a:chOff x="2989" y="2304"/>
                  <a:chExt cx="427" cy="384"/>
                </a:xfrm>
              </p:grpSpPr>
              <p:sp>
                <p:nvSpPr>
                  <p:cNvPr id="26833" name="Rectangle 723"/>
                  <p:cNvSpPr>
                    <a:spLocks noChangeArrowheads="1"/>
                  </p:cNvSpPr>
                  <p:nvPr/>
                </p:nvSpPr>
                <p:spPr bwMode="auto">
                  <a:xfrm>
                    <a:off x="3032"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34" name="Rectangle 724"/>
                  <p:cNvSpPr>
                    <a:spLocks noChangeArrowheads="1"/>
                  </p:cNvSpPr>
                  <p:nvPr/>
                </p:nvSpPr>
                <p:spPr bwMode="auto">
                  <a:xfrm>
                    <a:off x="2989"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97" name="Group 725"/>
                <p:cNvGrpSpPr>
                  <a:grpSpLocks/>
                </p:cNvGrpSpPr>
                <p:nvPr/>
              </p:nvGrpSpPr>
              <p:grpSpPr bwMode="auto">
                <a:xfrm>
                  <a:off x="3416" y="2304"/>
                  <a:ext cx="427" cy="384"/>
                  <a:chOff x="3416" y="2304"/>
                  <a:chExt cx="427" cy="384"/>
                </a:xfrm>
              </p:grpSpPr>
              <p:sp>
                <p:nvSpPr>
                  <p:cNvPr id="26831" name="Rectangle 726"/>
                  <p:cNvSpPr>
                    <a:spLocks noChangeArrowheads="1"/>
                  </p:cNvSpPr>
                  <p:nvPr/>
                </p:nvSpPr>
                <p:spPr bwMode="auto">
                  <a:xfrm>
                    <a:off x="3459"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32" name="Rectangle 727"/>
                  <p:cNvSpPr>
                    <a:spLocks noChangeArrowheads="1"/>
                  </p:cNvSpPr>
                  <p:nvPr/>
                </p:nvSpPr>
                <p:spPr bwMode="auto">
                  <a:xfrm>
                    <a:off x="3416"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98" name="Group 728"/>
                <p:cNvGrpSpPr>
                  <a:grpSpLocks/>
                </p:cNvGrpSpPr>
                <p:nvPr/>
              </p:nvGrpSpPr>
              <p:grpSpPr bwMode="auto">
                <a:xfrm>
                  <a:off x="3843" y="2304"/>
                  <a:ext cx="427" cy="384"/>
                  <a:chOff x="3843" y="2304"/>
                  <a:chExt cx="427" cy="384"/>
                </a:xfrm>
              </p:grpSpPr>
              <p:sp>
                <p:nvSpPr>
                  <p:cNvPr id="26829" name="Rectangle 729"/>
                  <p:cNvSpPr>
                    <a:spLocks noChangeArrowheads="1"/>
                  </p:cNvSpPr>
                  <p:nvPr/>
                </p:nvSpPr>
                <p:spPr bwMode="auto">
                  <a:xfrm>
                    <a:off x="3886"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30" name="Rectangle 730"/>
                  <p:cNvSpPr>
                    <a:spLocks noChangeArrowheads="1"/>
                  </p:cNvSpPr>
                  <p:nvPr/>
                </p:nvSpPr>
                <p:spPr bwMode="auto">
                  <a:xfrm>
                    <a:off x="3843"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799" name="Group 731"/>
                <p:cNvGrpSpPr>
                  <a:grpSpLocks/>
                </p:cNvGrpSpPr>
                <p:nvPr/>
              </p:nvGrpSpPr>
              <p:grpSpPr bwMode="auto">
                <a:xfrm>
                  <a:off x="0" y="2688"/>
                  <a:ext cx="427" cy="384"/>
                  <a:chOff x="0" y="2688"/>
                  <a:chExt cx="427" cy="384"/>
                </a:xfrm>
              </p:grpSpPr>
              <p:sp>
                <p:nvSpPr>
                  <p:cNvPr id="26827" name="Rectangle 732"/>
                  <p:cNvSpPr>
                    <a:spLocks noChangeArrowheads="1"/>
                  </p:cNvSpPr>
                  <p:nvPr/>
                </p:nvSpPr>
                <p:spPr bwMode="auto">
                  <a:xfrm>
                    <a:off x="43"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28" name="Rectangle 733"/>
                  <p:cNvSpPr>
                    <a:spLocks noChangeArrowheads="1"/>
                  </p:cNvSpPr>
                  <p:nvPr/>
                </p:nvSpPr>
                <p:spPr bwMode="auto">
                  <a:xfrm>
                    <a:off x="0"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800" name="Group 734"/>
                <p:cNvGrpSpPr>
                  <a:grpSpLocks/>
                </p:cNvGrpSpPr>
                <p:nvPr/>
              </p:nvGrpSpPr>
              <p:grpSpPr bwMode="auto">
                <a:xfrm>
                  <a:off x="427" y="2688"/>
                  <a:ext cx="427" cy="384"/>
                  <a:chOff x="427" y="2688"/>
                  <a:chExt cx="427" cy="384"/>
                </a:xfrm>
              </p:grpSpPr>
              <p:sp>
                <p:nvSpPr>
                  <p:cNvPr id="26825" name="Rectangle 735"/>
                  <p:cNvSpPr>
                    <a:spLocks noChangeArrowheads="1"/>
                  </p:cNvSpPr>
                  <p:nvPr/>
                </p:nvSpPr>
                <p:spPr bwMode="auto">
                  <a:xfrm>
                    <a:off x="470"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26" name="Rectangle 736"/>
                  <p:cNvSpPr>
                    <a:spLocks noChangeArrowheads="1"/>
                  </p:cNvSpPr>
                  <p:nvPr/>
                </p:nvSpPr>
                <p:spPr bwMode="auto">
                  <a:xfrm>
                    <a:off x="427"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801" name="Group 737"/>
                <p:cNvGrpSpPr>
                  <a:grpSpLocks/>
                </p:cNvGrpSpPr>
                <p:nvPr/>
              </p:nvGrpSpPr>
              <p:grpSpPr bwMode="auto">
                <a:xfrm>
                  <a:off x="854" y="2688"/>
                  <a:ext cx="427" cy="384"/>
                  <a:chOff x="854" y="2688"/>
                  <a:chExt cx="427" cy="384"/>
                </a:xfrm>
              </p:grpSpPr>
              <p:sp>
                <p:nvSpPr>
                  <p:cNvPr id="26823" name="Rectangle 738"/>
                  <p:cNvSpPr>
                    <a:spLocks noChangeArrowheads="1"/>
                  </p:cNvSpPr>
                  <p:nvPr/>
                </p:nvSpPr>
                <p:spPr bwMode="auto">
                  <a:xfrm>
                    <a:off x="897"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24" name="Rectangle 739"/>
                  <p:cNvSpPr>
                    <a:spLocks noChangeArrowheads="1"/>
                  </p:cNvSpPr>
                  <p:nvPr/>
                </p:nvSpPr>
                <p:spPr bwMode="auto">
                  <a:xfrm>
                    <a:off x="854"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802" name="Group 740"/>
                <p:cNvGrpSpPr>
                  <a:grpSpLocks/>
                </p:cNvGrpSpPr>
                <p:nvPr/>
              </p:nvGrpSpPr>
              <p:grpSpPr bwMode="auto">
                <a:xfrm>
                  <a:off x="1281" y="2688"/>
                  <a:ext cx="427" cy="384"/>
                  <a:chOff x="1281" y="2688"/>
                  <a:chExt cx="427" cy="384"/>
                </a:xfrm>
              </p:grpSpPr>
              <p:sp>
                <p:nvSpPr>
                  <p:cNvPr id="26821" name="Rectangle 741"/>
                  <p:cNvSpPr>
                    <a:spLocks noChangeArrowheads="1"/>
                  </p:cNvSpPr>
                  <p:nvPr/>
                </p:nvSpPr>
                <p:spPr bwMode="auto">
                  <a:xfrm>
                    <a:off x="1324"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22" name="Rectangle 742"/>
                  <p:cNvSpPr>
                    <a:spLocks noChangeArrowheads="1"/>
                  </p:cNvSpPr>
                  <p:nvPr/>
                </p:nvSpPr>
                <p:spPr bwMode="auto">
                  <a:xfrm>
                    <a:off x="1281"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803" name="Group 743"/>
                <p:cNvGrpSpPr>
                  <a:grpSpLocks/>
                </p:cNvGrpSpPr>
                <p:nvPr/>
              </p:nvGrpSpPr>
              <p:grpSpPr bwMode="auto">
                <a:xfrm>
                  <a:off x="1708" y="2688"/>
                  <a:ext cx="427" cy="384"/>
                  <a:chOff x="1708" y="2688"/>
                  <a:chExt cx="427" cy="384"/>
                </a:xfrm>
              </p:grpSpPr>
              <p:sp>
                <p:nvSpPr>
                  <p:cNvPr id="26819" name="Rectangle 744"/>
                  <p:cNvSpPr>
                    <a:spLocks noChangeArrowheads="1"/>
                  </p:cNvSpPr>
                  <p:nvPr/>
                </p:nvSpPr>
                <p:spPr bwMode="auto">
                  <a:xfrm>
                    <a:off x="1751"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20" name="Rectangle 745"/>
                  <p:cNvSpPr>
                    <a:spLocks noChangeArrowheads="1"/>
                  </p:cNvSpPr>
                  <p:nvPr/>
                </p:nvSpPr>
                <p:spPr bwMode="auto">
                  <a:xfrm>
                    <a:off x="1708"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804" name="Group 746"/>
                <p:cNvGrpSpPr>
                  <a:grpSpLocks/>
                </p:cNvGrpSpPr>
                <p:nvPr/>
              </p:nvGrpSpPr>
              <p:grpSpPr bwMode="auto">
                <a:xfrm>
                  <a:off x="2135" y="2688"/>
                  <a:ext cx="427" cy="384"/>
                  <a:chOff x="2135" y="2688"/>
                  <a:chExt cx="427" cy="384"/>
                </a:xfrm>
              </p:grpSpPr>
              <p:sp>
                <p:nvSpPr>
                  <p:cNvPr id="26817" name="Rectangle 747"/>
                  <p:cNvSpPr>
                    <a:spLocks noChangeArrowheads="1"/>
                  </p:cNvSpPr>
                  <p:nvPr/>
                </p:nvSpPr>
                <p:spPr bwMode="auto">
                  <a:xfrm>
                    <a:off x="2178"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18" name="Rectangle 748"/>
                  <p:cNvSpPr>
                    <a:spLocks noChangeArrowheads="1"/>
                  </p:cNvSpPr>
                  <p:nvPr/>
                </p:nvSpPr>
                <p:spPr bwMode="auto">
                  <a:xfrm>
                    <a:off x="2135"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805" name="Group 749"/>
                <p:cNvGrpSpPr>
                  <a:grpSpLocks/>
                </p:cNvGrpSpPr>
                <p:nvPr/>
              </p:nvGrpSpPr>
              <p:grpSpPr bwMode="auto">
                <a:xfrm>
                  <a:off x="2562" y="2688"/>
                  <a:ext cx="427" cy="384"/>
                  <a:chOff x="2562" y="2688"/>
                  <a:chExt cx="427" cy="384"/>
                </a:xfrm>
              </p:grpSpPr>
              <p:sp>
                <p:nvSpPr>
                  <p:cNvPr id="26815" name="Rectangle 750"/>
                  <p:cNvSpPr>
                    <a:spLocks noChangeArrowheads="1"/>
                  </p:cNvSpPr>
                  <p:nvPr/>
                </p:nvSpPr>
                <p:spPr bwMode="auto">
                  <a:xfrm>
                    <a:off x="2605"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16" name="Rectangle 751"/>
                  <p:cNvSpPr>
                    <a:spLocks noChangeArrowheads="1"/>
                  </p:cNvSpPr>
                  <p:nvPr/>
                </p:nvSpPr>
                <p:spPr bwMode="auto">
                  <a:xfrm>
                    <a:off x="2562"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806" name="Group 752"/>
                <p:cNvGrpSpPr>
                  <a:grpSpLocks/>
                </p:cNvGrpSpPr>
                <p:nvPr/>
              </p:nvGrpSpPr>
              <p:grpSpPr bwMode="auto">
                <a:xfrm>
                  <a:off x="2989" y="2688"/>
                  <a:ext cx="427" cy="384"/>
                  <a:chOff x="2989" y="2688"/>
                  <a:chExt cx="427" cy="384"/>
                </a:xfrm>
              </p:grpSpPr>
              <p:sp>
                <p:nvSpPr>
                  <p:cNvPr id="26813" name="Rectangle 753"/>
                  <p:cNvSpPr>
                    <a:spLocks noChangeArrowheads="1"/>
                  </p:cNvSpPr>
                  <p:nvPr/>
                </p:nvSpPr>
                <p:spPr bwMode="auto">
                  <a:xfrm>
                    <a:off x="3032"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14" name="Rectangle 754"/>
                  <p:cNvSpPr>
                    <a:spLocks noChangeArrowheads="1"/>
                  </p:cNvSpPr>
                  <p:nvPr/>
                </p:nvSpPr>
                <p:spPr bwMode="auto">
                  <a:xfrm>
                    <a:off x="2989"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807" name="Group 755"/>
                <p:cNvGrpSpPr>
                  <a:grpSpLocks/>
                </p:cNvGrpSpPr>
                <p:nvPr/>
              </p:nvGrpSpPr>
              <p:grpSpPr bwMode="auto">
                <a:xfrm>
                  <a:off x="3416" y="2688"/>
                  <a:ext cx="427" cy="384"/>
                  <a:chOff x="3416" y="2688"/>
                  <a:chExt cx="427" cy="384"/>
                </a:xfrm>
              </p:grpSpPr>
              <p:sp>
                <p:nvSpPr>
                  <p:cNvPr id="26811" name="Rectangle 756"/>
                  <p:cNvSpPr>
                    <a:spLocks noChangeArrowheads="1"/>
                  </p:cNvSpPr>
                  <p:nvPr/>
                </p:nvSpPr>
                <p:spPr bwMode="auto">
                  <a:xfrm>
                    <a:off x="3459"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12" name="Rectangle 757"/>
                  <p:cNvSpPr>
                    <a:spLocks noChangeArrowheads="1"/>
                  </p:cNvSpPr>
                  <p:nvPr/>
                </p:nvSpPr>
                <p:spPr bwMode="auto">
                  <a:xfrm>
                    <a:off x="3416"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808" name="Group 758"/>
                <p:cNvGrpSpPr>
                  <a:grpSpLocks/>
                </p:cNvGrpSpPr>
                <p:nvPr/>
              </p:nvGrpSpPr>
              <p:grpSpPr bwMode="auto">
                <a:xfrm>
                  <a:off x="3843" y="2688"/>
                  <a:ext cx="427" cy="384"/>
                  <a:chOff x="3843" y="2688"/>
                  <a:chExt cx="427" cy="384"/>
                </a:xfrm>
              </p:grpSpPr>
              <p:sp>
                <p:nvSpPr>
                  <p:cNvPr id="26809" name="Rectangle 759"/>
                  <p:cNvSpPr>
                    <a:spLocks noChangeArrowheads="1"/>
                  </p:cNvSpPr>
                  <p:nvPr/>
                </p:nvSpPr>
                <p:spPr bwMode="auto">
                  <a:xfrm>
                    <a:off x="3886"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810" name="Rectangle 760"/>
                  <p:cNvSpPr>
                    <a:spLocks noChangeArrowheads="1"/>
                  </p:cNvSpPr>
                  <p:nvPr/>
                </p:nvSpPr>
                <p:spPr bwMode="auto">
                  <a:xfrm>
                    <a:off x="3843"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
            <p:nvSpPr>
              <p:cNvPr id="26728" name="Rectangle 761"/>
              <p:cNvSpPr>
                <a:spLocks noChangeArrowheads="1"/>
              </p:cNvSpPr>
              <p:nvPr/>
            </p:nvSpPr>
            <p:spPr bwMode="auto">
              <a:xfrm>
                <a:off x="-3" y="-3"/>
                <a:ext cx="4276" cy="3078"/>
              </a:xfrm>
              <a:prstGeom prst="rect">
                <a:avLst/>
              </a:prstGeom>
              <a:noFill/>
              <a:ln w="11112"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15" name="Group 762"/>
            <p:cNvGrpSpPr>
              <a:grpSpLocks/>
            </p:cNvGrpSpPr>
            <p:nvPr/>
          </p:nvGrpSpPr>
          <p:grpSpPr bwMode="auto">
            <a:xfrm>
              <a:off x="2375" y="2193"/>
              <a:ext cx="2454" cy="1814"/>
              <a:chOff x="-3" y="-3"/>
              <a:chExt cx="4276" cy="3078"/>
            </a:xfrm>
          </p:grpSpPr>
          <p:grpSp>
            <p:nvGrpSpPr>
              <p:cNvPr id="26471" name="Group 763"/>
              <p:cNvGrpSpPr>
                <a:grpSpLocks/>
              </p:cNvGrpSpPr>
              <p:nvPr/>
            </p:nvGrpSpPr>
            <p:grpSpPr bwMode="auto">
              <a:xfrm>
                <a:off x="0" y="0"/>
                <a:ext cx="4270" cy="3072"/>
                <a:chOff x="0" y="0"/>
                <a:chExt cx="4270" cy="3072"/>
              </a:xfrm>
            </p:grpSpPr>
            <p:grpSp>
              <p:nvGrpSpPr>
                <p:cNvPr id="26473" name="Group 764"/>
                <p:cNvGrpSpPr>
                  <a:grpSpLocks/>
                </p:cNvGrpSpPr>
                <p:nvPr/>
              </p:nvGrpSpPr>
              <p:grpSpPr bwMode="auto">
                <a:xfrm>
                  <a:off x="0" y="0"/>
                  <a:ext cx="427" cy="384"/>
                  <a:chOff x="0" y="0"/>
                  <a:chExt cx="427" cy="384"/>
                </a:xfrm>
              </p:grpSpPr>
              <p:sp>
                <p:nvSpPr>
                  <p:cNvPr id="26725" name="Rectangle 765"/>
                  <p:cNvSpPr>
                    <a:spLocks noChangeArrowheads="1"/>
                  </p:cNvSpPr>
                  <p:nvPr/>
                </p:nvSpPr>
                <p:spPr bwMode="auto">
                  <a:xfrm>
                    <a:off x="43"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26" name="Rectangle 766"/>
                  <p:cNvSpPr>
                    <a:spLocks noChangeArrowheads="1"/>
                  </p:cNvSpPr>
                  <p:nvPr/>
                </p:nvSpPr>
                <p:spPr bwMode="auto">
                  <a:xfrm>
                    <a:off x="0"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74" name="Group 767"/>
                <p:cNvGrpSpPr>
                  <a:grpSpLocks/>
                </p:cNvGrpSpPr>
                <p:nvPr/>
              </p:nvGrpSpPr>
              <p:grpSpPr bwMode="auto">
                <a:xfrm>
                  <a:off x="427" y="0"/>
                  <a:ext cx="427" cy="384"/>
                  <a:chOff x="427" y="0"/>
                  <a:chExt cx="427" cy="384"/>
                </a:xfrm>
              </p:grpSpPr>
              <p:sp>
                <p:nvSpPr>
                  <p:cNvPr id="26723" name="Rectangle 768"/>
                  <p:cNvSpPr>
                    <a:spLocks noChangeArrowheads="1"/>
                  </p:cNvSpPr>
                  <p:nvPr/>
                </p:nvSpPr>
                <p:spPr bwMode="auto">
                  <a:xfrm>
                    <a:off x="470"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24" name="Rectangle 769"/>
                  <p:cNvSpPr>
                    <a:spLocks noChangeArrowheads="1"/>
                  </p:cNvSpPr>
                  <p:nvPr/>
                </p:nvSpPr>
                <p:spPr bwMode="auto">
                  <a:xfrm>
                    <a:off x="427"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75" name="Group 770"/>
                <p:cNvGrpSpPr>
                  <a:grpSpLocks/>
                </p:cNvGrpSpPr>
                <p:nvPr/>
              </p:nvGrpSpPr>
              <p:grpSpPr bwMode="auto">
                <a:xfrm>
                  <a:off x="854" y="0"/>
                  <a:ext cx="427" cy="384"/>
                  <a:chOff x="854" y="0"/>
                  <a:chExt cx="427" cy="384"/>
                </a:xfrm>
              </p:grpSpPr>
              <p:sp>
                <p:nvSpPr>
                  <p:cNvPr id="26721" name="Rectangle 771"/>
                  <p:cNvSpPr>
                    <a:spLocks noChangeArrowheads="1"/>
                  </p:cNvSpPr>
                  <p:nvPr/>
                </p:nvSpPr>
                <p:spPr bwMode="auto">
                  <a:xfrm>
                    <a:off x="897"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22" name="Rectangle 772"/>
                  <p:cNvSpPr>
                    <a:spLocks noChangeArrowheads="1"/>
                  </p:cNvSpPr>
                  <p:nvPr/>
                </p:nvSpPr>
                <p:spPr bwMode="auto">
                  <a:xfrm>
                    <a:off x="854"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76" name="Group 773"/>
                <p:cNvGrpSpPr>
                  <a:grpSpLocks/>
                </p:cNvGrpSpPr>
                <p:nvPr/>
              </p:nvGrpSpPr>
              <p:grpSpPr bwMode="auto">
                <a:xfrm>
                  <a:off x="1281" y="0"/>
                  <a:ext cx="427" cy="384"/>
                  <a:chOff x="1281" y="0"/>
                  <a:chExt cx="427" cy="384"/>
                </a:xfrm>
              </p:grpSpPr>
              <p:sp>
                <p:nvSpPr>
                  <p:cNvPr id="26719" name="Rectangle 774"/>
                  <p:cNvSpPr>
                    <a:spLocks noChangeArrowheads="1"/>
                  </p:cNvSpPr>
                  <p:nvPr/>
                </p:nvSpPr>
                <p:spPr bwMode="auto">
                  <a:xfrm>
                    <a:off x="1324"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20" name="Rectangle 775"/>
                  <p:cNvSpPr>
                    <a:spLocks noChangeArrowheads="1"/>
                  </p:cNvSpPr>
                  <p:nvPr/>
                </p:nvSpPr>
                <p:spPr bwMode="auto">
                  <a:xfrm>
                    <a:off x="1281"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77" name="Group 776"/>
                <p:cNvGrpSpPr>
                  <a:grpSpLocks/>
                </p:cNvGrpSpPr>
                <p:nvPr/>
              </p:nvGrpSpPr>
              <p:grpSpPr bwMode="auto">
                <a:xfrm>
                  <a:off x="1708" y="0"/>
                  <a:ext cx="427" cy="384"/>
                  <a:chOff x="1708" y="0"/>
                  <a:chExt cx="427" cy="384"/>
                </a:xfrm>
              </p:grpSpPr>
              <p:sp>
                <p:nvSpPr>
                  <p:cNvPr id="26717" name="Rectangle 777"/>
                  <p:cNvSpPr>
                    <a:spLocks noChangeArrowheads="1"/>
                  </p:cNvSpPr>
                  <p:nvPr/>
                </p:nvSpPr>
                <p:spPr bwMode="auto">
                  <a:xfrm>
                    <a:off x="1751"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18" name="Rectangle 778"/>
                  <p:cNvSpPr>
                    <a:spLocks noChangeArrowheads="1"/>
                  </p:cNvSpPr>
                  <p:nvPr/>
                </p:nvSpPr>
                <p:spPr bwMode="auto">
                  <a:xfrm>
                    <a:off x="1708"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78" name="Group 779"/>
                <p:cNvGrpSpPr>
                  <a:grpSpLocks/>
                </p:cNvGrpSpPr>
                <p:nvPr/>
              </p:nvGrpSpPr>
              <p:grpSpPr bwMode="auto">
                <a:xfrm>
                  <a:off x="2135" y="0"/>
                  <a:ext cx="427" cy="384"/>
                  <a:chOff x="2135" y="0"/>
                  <a:chExt cx="427" cy="384"/>
                </a:xfrm>
              </p:grpSpPr>
              <p:sp>
                <p:nvSpPr>
                  <p:cNvPr id="26715" name="Rectangle 780"/>
                  <p:cNvSpPr>
                    <a:spLocks noChangeArrowheads="1"/>
                  </p:cNvSpPr>
                  <p:nvPr/>
                </p:nvSpPr>
                <p:spPr bwMode="auto">
                  <a:xfrm>
                    <a:off x="2178"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16" name="Rectangle 781"/>
                  <p:cNvSpPr>
                    <a:spLocks noChangeArrowheads="1"/>
                  </p:cNvSpPr>
                  <p:nvPr/>
                </p:nvSpPr>
                <p:spPr bwMode="auto">
                  <a:xfrm>
                    <a:off x="2135"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79" name="Group 782"/>
                <p:cNvGrpSpPr>
                  <a:grpSpLocks/>
                </p:cNvGrpSpPr>
                <p:nvPr/>
              </p:nvGrpSpPr>
              <p:grpSpPr bwMode="auto">
                <a:xfrm>
                  <a:off x="2562" y="0"/>
                  <a:ext cx="427" cy="384"/>
                  <a:chOff x="2562" y="0"/>
                  <a:chExt cx="427" cy="384"/>
                </a:xfrm>
              </p:grpSpPr>
              <p:sp>
                <p:nvSpPr>
                  <p:cNvPr id="26713" name="Rectangle 783"/>
                  <p:cNvSpPr>
                    <a:spLocks noChangeArrowheads="1"/>
                  </p:cNvSpPr>
                  <p:nvPr/>
                </p:nvSpPr>
                <p:spPr bwMode="auto">
                  <a:xfrm>
                    <a:off x="2605"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14" name="Rectangle 784"/>
                  <p:cNvSpPr>
                    <a:spLocks noChangeArrowheads="1"/>
                  </p:cNvSpPr>
                  <p:nvPr/>
                </p:nvSpPr>
                <p:spPr bwMode="auto">
                  <a:xfrm>
                    <a:off x="2562"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80" name="Group 785"/>
                <p:cNvGrpSpPr>
                  <a:grpSpLocks/>
                </p:cNvGrpSpPr>
                <p:nvPr/>
              </p:nvGrpSpPr>
              <p:grpSpPr bwMode="auto">
                <a:xfrm>
                  <a:off x="2989" y="0"/>
                  <a:ext cx="427" cy="384"/>
                  <a:chOff x="2989" y="0"/>
                  <a:chExt cx="427" cy="384"/>
                </a:xfrm>
              </p:grpSpPr>
              <p:sp>
                <p:nvSpPr>
                  <p:cNvPr id="26711" name="Rectangle 786"/>
                  <p:cNvSpPr>
                    <a:spLocks noChangeArrowheads="1"/>
                  </p:cNvSpPr>
                  <p:nvPr/>
                </p:nvSpPr>
                <p:spPr bwMode="auto">
                  <a:xfrm>
                    <a:off x="3032"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12" name="Rectangle 787"/>
                  <p:cNvSpPr>
                    <a:spLocks noChangeArrowheads="1"/>
                  </p:cNvSpPr>
                  <p:nvPr/>
                </p:nvSpPr>
                <p:spPr bwMode="auto">
                  <a:xfrm>
                    <a:off x="2989"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81" name="Group 788"/>
                <p:cNvGrpSpPr>
                  <a:grpSpLocks/>
                </p:cNvGrpSpPr>
                <p:nvPr/>
              </p:nvGrpSpPr>
              <p:grpSpPr bwMode="auto">
                <a:xfrm>
                  <a:off x="3416" y="0"/>
                  <a:ext cx="427" cy="384"/>
                  <a:chOff x="3416" y="0"/>
                  <a:chExt cx="427" cy="384"/>
                </a:xfrm>
              </p:grpSpPr>
              <p:sp>
                <p:nvSpPr>
                  <p:cNvPr id="26709" name="Rectangle 789"/>
                  <p:cNvSpPr>
                    <a:spLocks noChangeArrowheads="1"/>
                  </p:cNvSpPr>
                  <p:nvPr/>
                </p:nvSpPr>
                <p:spPr bwMode="auto">
                  <a:xfrm>
                    <a:off x="3459"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10" name="Rectangle 790"/>
                  <p:cNvSpPr>
                    <a:spLocks noChangeArrowheads="1"/>
                  </p:cNvSpPr>
                  <p:nvPr/>
                </p:nvSpPr>
                <p:spPr bwMode="auto">
                  <a:xfrm>
                    <a:off x="3416"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82" name="Group 791"/>
                <p:cNvGrpSpPr>
                  <a:grpSpLocks/>
                </p:cNvGrpSpPr>
                <p:nvPr/>
              </p:nvGrpSpPr>
              <p:grpSpPr bwMode="auto">
                <a:xfrm>
                  <a:off x="3843" y="0"/>
                  <a:ext cx="427" cy="384"/>
                  <a:chOff x="3843" y="0"/>
                  <a:chExt cx="427" cy="384"/>
                </a:xfrm>
              </p:grpSpPr>
              <p:sp>
                <p:nvSpPr>
                  <p:cNvPr id="26707" name="Rectangle 792"/>
                  <p:cNvSpPr>
                    <a:spLocks noChangeArrowheads="1"/>
                  </p:cNvSpPr>
                  <p:nvPr/>
                </p:nvSpPr>
                <p:spPr bwMode="auto">
                  <a:xfrm>
                    <a:off x="3886"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08" name="Rectangle 793"/>
                  <p:cNvSpPr>
                    <a:spLocks noChangeArrowheads="1"/>
                  </p:cNvSpPr>
                  <p:nvPr/>
                </p:nvSpPr>
                <p:spPr bwMode="auto">
                  <a:xfrm>
                    <a:off x="3843"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83" name="Group 794"/>
                <p:cNvGrpSpPr>
                  <a:grpSpLocks/>
                </p:cNvGrpSpPr>
                <p:nvPr/>
              </p:nvGrpSpPr>
              <p:grpSpPr bwMode="auto">
                <a:xfrm>
                  <a:off x="0" y="384"/>
                  <a:ext cx="427" cy="384"/>
                  <a:chOff x="0" y="384"/>
                  <a:chExt cx="427" cy="384"/>
                </a:xfrm>
              </p:grpSpPr>
              <p:sp>
                <p:nvSpPr>
                  <p:cNvPr id="26705" name="Rectangle 795"/>
                  <p:cNvSpPr>
                    <a:spLocks noChangeArrowheads="1"/>
                  </p:cNvSpPr>
                  <p:nvPr/>
                </p:nvSpPr>
                <p:spPr bwMode="auto">
                  <a:xfrm>
                    <a:off x="43"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06" name="Rectangle 796"/>
                  <p:cNvSpPr>
                    <a:spLocks noChangeArrowheads="1"/>
                  </p:cNvSpPr>
                  <p:nvPr/>
                </p:nvSpPr>
                <p:spPr bwMode="auto">
                  <a:xfrm>
                    <a:off x="0"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84" name="Group 797"/>
                <p:cNvGrpSpPr>
                  <a:grpSpLocks/>
                </p:cNvGrpSpPr>
                <p:nvPr/>
              </p:nvGrpSpPr>
              <p:grpSpPr bwMode="auto">
                <a:xfrm>
                  <a:off x="427" y="384"/>
                  <a:ext cx="427" cy="384"/>
                  <a:chOff x="427" y="384"/>
                  <a:chExt cx="427" cy="384"/>
                </a:xfrm>
              </p:grpSpPr>
              <p:sp>
                <p:nvSpPr>
                  <p:cNvPr id="26703" name="Rectangle 798"/>
                  <p:cNvSpPr>
                    <a:spLocks noChangeArrowheads="1"/>
                  </p:cNvSpPr>
                  <p:nvPr/>
                </p:nvSpPr>
                <p:spPr bwMode="auto">
                  <a:xfrm>
                    <a:off x="470"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04" name="Rectangle 799"/>
                  <p:cNvSpPr>
                    <a:spLocks noChangeArrowheads="1"/>
                  </p:cNvSpPr>
                  <p:nvPr/>
                </p:nvSpPr>
                <p:spPr bwMode="auto">
                  <a:xfrm>
                    <a:off x="427"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85" name="Group 800"/>
                <p:cNvGrpSpPr>
                  <a:grpSpLocks/>
                </p:cNvGrpSpPr>
                <p:nvPr/>
              </p:nvGrpSpPr>
              <p:grpSpPr bwMode="auto">
                <a:xfrm>
                  <a:off x="854" y="384"/>
                  <a:ext cx="427" cy="384"/>
                  <a:chOff x="854" y="384"/>
                  <a:chExt cx="427" cy="384"/>
                </a:xfrm>
              </p:grpSpPr>
              <p:sp>
                <p:nvSpPr>
                  <p:cNvPr id="26701" name="Rectangle 801"/>
                  <p:cNvSpPr>
                    <a:spLocks noChangeArrowheads="1"/>
                  </p:cNvSpPr>
                  <p:nvPr/>
                </p:nvSpPr>
                <p:spPr bwMode="auto">
                  <a:xfrm>
                    <a:off x="897"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02" name="Rectangle 802"/>
                  <p:cNvSpPr>
                    <a:spLocks noChangeArrowheads="1"/>
                  </p:cNvSpPr>
                  <p:nvPr/>
                </p:nvSpPr>
                <p:spPr bwMode="auto">
                  <a:xfrm>
                    <a:off x="854"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86" name="Group 803"/>
                <p:cNvGrpSpPr>
                  <a:grpSpLocks/>
                </p:cNvGrpSpPr>
                <p:nvPr/>
              </p:nvGrpSpPr>
              <p:grpSpPr bwMode="auto">
                <a:xfrm>
                  <a:off x="1281" y="384"/>
                  <a:ext cx="427" cy="384"/>
                  <a:chOff x="1281" y="384"/>
                  <a:chExt cx="427" cy="384"/>
                </a:xfrm>
              </p:grpSpPr>
              <p:sp>
                <p:nvSpPr>
                  <p:cNvPr id="26699" name="Rectangle 804"/>
                  <p:cNvSpPr>
                    <a:spLocks noChangeArrowheads="1"/>
                  </p:cNvSpPr>
                  <p:nvPr/>
                </p:nvSpPr>
                <p:spPr bwMode="auto">
                  <a:xfrm>
                    <a:off x="1324"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700" name="Rectangle 805"/>
                  <p:cNvSpPr>
                    <a:spLocks noChangeArrowheads="1"/>
                  </p:cNvSpPr>
                  <p:nvPr/>
                </p:nvSpPr>
                <p:spPr bwMode="auto">
                  <a:xfrm>
                    <a:off x="1281"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87" name="Group 806"/>
                <p:cNvGrpSpPr>
                  <a:grpSpLocks/>
                </p:cNvGrpSpPr>
                <p:nvPr/>
              </p:nvGrpSpPr>
              <p:grpSpPr bwMode="auto">
                <a:xfrm>
                  <a:off x="1708" y="384"/>
                  <a:ext cx="427" cy="384"/>
                  <a:chOff x="1708" y="384"/>
                  <a:chExt cx="427" cy="384"/>
                </a:xfrm>
              </p:grpSpPr>
              <p:sp>
                <p:nvSpPr>
                  <p:cNvPr id="26697" name="Rectangle 807"/>
                  <p:cNvSpPr>
                    <a:spLocks noChangeArrowheads="1"/>
                  </p:cNvSpPr>
                  <p:nvPr/>
                </p:nvSpPr>
                <p:spPr bwMode="auto">
                  <a:xfrm>
                    <a:off x="1751"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98" name="Rectangle 808"/>
                  <p:cNvSpPr>
                    <a:spLocks noChangeArrowheads="1"/>
                  </p:cNvSpPr>
                  <p:nvPr/>
                </p:nvSpPr>
                <p:spPr bwMode="auto">
                  <a:xfrm>
                    <a:off x="1708"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88" name="Group 809"/>
                <p:cNvGrpSpPr>
                  <a:grpSpLocks/>
                </p:cNvGrpSpPr>
                <p:nvPr/>
              </p:nvGrpSpPr>
              <p:grpSpPr bwMode="auto">
                <a:xfrm>
                  <a:off x="2135" y="384"/>
                  <a:ext cx="427" cy="384"/>
                  <a:chOff x="2135" y="384"/>
                  <a:chExt cx="427" cy="384"/>
                </a:xfrm>
              </p:grpSpPr>
              <p:sp>
                <p:nvSpPr>
                  <p:cNvPr id="26695" name="Rectangle 810"/>
                  <p:cNvSpPr>
                    <a:spLocks noChangeArrowheads="1"/>
                  </p:cNvSpPr>
                  <p:nvPr/>
                </p:nvSpPr>
                <p:spPr bwMode="auto">
                  <a:xfrm>
                    <a:off x="2178"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96" name="Rectangle 811"/>
                  <p:cNvSpPr>
                    <a:spLocks noChangeArrowheads="1"/>
                  </p:cNvSpPr>
                  <p:nvPr/>
                </p:nvSpPr>
                <p:spPr bwMode="auto">
                  <a:xfrm>
                    <a:off x="2135"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89" name="Group 812"/>
                <p:cNvGrpSpPr>
                  <a:grpSpLocks/>
                </p:cNvGrpSpPr>
                <p:nvPr/>
              </p:nvGrpSpPr>
              <p:grpSpPr bwMode="auto">
                <a:xfrm>
                  <a:off x="2562" y="384"/>
                  <a:ext cx="427" cy="384"/>
                  <a:chOff x="2562" y="384"/>
                  <a:chExt cx="427" cy="384"/>
                </a:xfrm>
              </p:grpSpPr>
              <p:sp>
                <p:nvSpPr>
                  <p:cNvPr id="26693" name="Rectangle 813"/>
                  <p:cNvSpPr>
                    <a:spLocks noChangeArrowheads="1"/>
                  </p:cNvSpPr>
                  <p:nvPr/>
                </p:nvSpPr>
                <p:spPr bwMode="auto">
                  <a:xfrm>
                    <a:off x="2605"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94" name="Rectangle 814"/>
                  <p:cNvSpPr>
                    <a:spLocks noChangeArrowheads="1"/>
                  </p:cNvSpPr>
                  <p:nvPr/>
                </p:nvSpPr>
                <p:spPr bwMode="auto">
                  <a:xfrm>
                    <a:off x="2562"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90" name="Group 815"/>
                <p:cNvGrpSpPr>
                  <a:grpSpLocks/>
                </p:cNvGrpSpPr>
                <p:nvPr/>
              </p:nvGrpSpPr>
              <p:grpSpPr bwMode="auto">
                <a:xfrm>
                  <a:off x="2989" y="384"/>
                  <a:ext cx="427" cy="384"/>
                  <a:chOff x="2989" y="384"/>
                  <a:chExt cx="427" cy="384"/>
                </a:xfrm>
              </p:grpSpPr>
              <p:sp>
                <p:nvSpPr>
                  <p:cNvPr id="26691" name="Rectangle 816"/>
                  <p:cNvSpPr>
                    <a:spLocks noChangeArrowheads="1"/>
                  </p:cNvSpPr>
                  <p:nvPr/>
                </p:nvSpPr>
                <p:spPr bwMode="auto">
                  <a:xfrm>
                    <a:off x="3032"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92" name="Rectangle 817"/>
                  <p:cNvSpPr>
                    <a:spLocks noChangeArrowheads="1"/>
                  </p:cNvSpPr>
                  <p:nvPr/>
                </p:nvSpPr>
                <p:spPr bwMode="auto">
                  <a:xfrm>
                    <a:off x="2989"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91" name="Group 818"/>
                <p:cNvGrpSpPr>
                  <a:grpSpLocks/>
                </p:cNvGrpSpPr>
                <p:nvPr/>
              </p:nvGrpSpPr>
              <p:grpSpPr bwMode="auto">
                <a:xfrm>
                  <a:off x="3416" y="384"/>
                  <a:ext cx="427" cy="384"/>
                  <a:chOff x="3416" y="384"/>
                  <a:chExt cx="427" cy="384"/>
                </a:xfrm>
              </p:grpSpPr>
              <p:sp>
                <p:nvSpPr>
                  <p:cNvPr id="26689" name="Rectangle 819"/>
                  <p:cNvSpPr>
                    <a:spLocks noChangeArrowheads="1"/>
                  </p:cNvSpPr>
                  <p:nvPr/>
                </p:nvSpPr>
                <p:spPr bwMode="auto">
                  <a:xfrm>
                    <a:off x="3459"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90" name="Rectangle 820"/>
                  <p:cNvSpPr>
                    <a:spLocks noChangeArrowheads="1"/>
                  </p:cNvSpPr>
                  <p:nvPr/>
                </p:nvSpPr>
                <p:spPr bwMode="auto">
                  <a:xfrm>
                    <a:off x="3416"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92" name="Group 821"/>
                <p:cNvGrpSpPr>
                  <a:grpSpLocks/>
                </p:cNvGrpSpPr>
                <p:nvPr/>
              </p:nvGrpSpPr>
              <p:grpSpPr bwMode="auto">
                <a:xfrm>
                  <a:off x="3843" y="384"/>
                  <a:ext cx="427" cy="384"/>
                  <a:chOff x="3843" y="384"/>
                  <a:chExt cx="427" cy="384"/>
                </a:xfrm>
              </p:grpSpPr>
              <p:sp>
                <p:nvSpPr>
                  <p:cNvPr id="26687" name="Rectangle 822"/>
                  <p:cNvSpPr>
                    <a:spLocks noChangeArrowheads="1"/>
                  </p:cNvSpPr>
                  <p:nvPr/>
                </p:nvSpPr>
                <p:spPr bwMode="auto">
                  <a:xfrm>
                    <a:off x="3886"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88" name="Rectangle 823"/>
                  <p:cNvSpPr>
                    <a:spLocks noChangeArrowheads="1"/>
                  </p:cNvSpPr>
                  <p:nvPr/>
                </p:nvSpPr>
                <p:spPr bwMode="auto">
                  <a:xfrm>
                    <a:off x="3843"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493" name="Group 824"/>
                <p:cNvGrpSpPr>
                  <a:grpSpLocks/>
                </p:cNvGrpSpPr>
                <p:nvPr/>
              </p:nvGrpSpPr>
              <p:grpSpPr bwMode="auto">
                <a:xfrm>
                  <a:off x="0" y="768"/>
                  <a:ext cx="427" cy="384"/>
                  <a:chOff x="0" y="768"/>
                  <a:chExt cx="427" cy="384"/>
                </a:xfrm>
              </p:grpSpPr>
              <p:sp>
                <p:nvSpPr>
                  <p:cNvPr id="26683" name="Rectangle 825"/>
                  <p:cNvSpPr>
                    <a:spLocks noChangeArrowheads="1"/>
                  </p:cNvSpPr>
                  <p:nvPr/>
                </p:nvSpPr>
                <p:spPr bwMode="auto">
                  <a:xfrm>
                    <a:off x="0"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684" name="Group 826"/>
                  <p:cNvGrpSpPr>
                    <a:grpSpLocks/>
                  </p:cNvGrpSpPr>
                  <p:nvPr/>
                </p:nvGrpSpPr>
                <p:grpSpPr bwMode="auto">
                  <a:xfrm>
                    <a:off x="0" y="768"/>
                    <a:ext cx="427" cy="384"/>
                    <a:chOff x="0" y="768"/>
                    <a:chExt cx="427" cy="384"/>
                  </a:xfrm>
                </p:grpSpPr>
                <p:sp>
                  <p:nvSpPr>
                    <p:cNvPr id="26685" name="Rectangle 827"/>
                    <p:cNvSpPr>
                      <a:spLocks noChangeArrowheads="1"/>
                    </p:cNvSpPr>
                    <p:nvPr/>
                  </p:nvSpPr>
                  <p:spPr bwMode="auto">
                    <a:xfrm>
                      <a:off x="43"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86" name="Rectangle 828"/>
                    <p:cNvSpPr>
                      <a:spLocks noChangeArrowheads="1"/>
                    </p:cNvSpPr>
                    <p:nvPr/>
                  </p:nvSpPr>
                  <p:spPr bwMode="auto">
                    <a:xfrm>
                      <a:off x="0"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494" name="Group 829"/>
                <p:cNvGrpSpPr>
                  <a:grpSpLocks/>
                </p:cNvGrpSpPr>
                <p:nvPr/>
              </p:nvGrpSpPr>
              <p:grpSpPr bwMode="auto">
                <a:xfrm>
                  <a:off x="427" y="768"/>
                  <a:ext cx="427" cy="384"/>
                  <a:chOff x="427" y="768"/>
                  <a:chExt cx="427" cy="384"/>
                </a:xfrm>
              </p:grpSpPr>
              <p:sp>
                <p:nvSpPr>
                  <p:cNvPr id="26679" name="Rectangle 830"/>
                  <p:cNvSpPr>
                    <a:spLocks noChangeArrowheads="1"/>
                  </p:cNvSpPr>
                  <p:nvPr/>
                </p:nvSpPr>
                <p:spPr bwMode="auto">
                  <a:xfrm>
                    <a:off x="427"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680" name="Group 831"/>
                  <p:cNvGrpSpPr>
                    <a:grpSpLocks/>
                  </p:cNvGrpSpPr>
                  <p:nvPr/>
                </p:nvGrpSpPr>
                <p:grpSpPr bwMode="auto">
                  <a:xfrm>
                    <a:off x="427" y="768"/>
                    <a:ext cx="427" cy="384"/>
                    <a:chOff x="427" y="768"/>
                    <a:chExt cx="427" cy="384"/>
                  </a:xfrm>
                </p:grpSpPr>
                <p:sp>
                  <p:nvSpPr>
                    <p:cNvPr id="26681" name="Rectangle 832"/>
                    <p:cNvSpPr>
                      <a:spLocks noChangeArrowheads="1"/>
                    </p:cNvSpPr>
                    <p:nvPr/>
                  </p:nvSpPr>
                  <p:spPr bwMode="auto">
                    <a:xfrm>
                      <a:off x="470"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82" name="Rectangle 833"/>
                    <p:cNvSpPr>
                      <a:spLocks noChangeArrowheads="1"/>
                    </p:cNvSpPr>
                    <p:nvPr/>
                  </p:nvSpPr>
                  <p:spPr bwMode="auto">
                    <a:xfrm>
                      <a:off x="427"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495" name="Group 834"/>
                <p:cNvGrpSpPr>
                  <a:grpSpLocks/>
                </p:cNvGrpSpPr>
                <p:nvPr/>
              </p:nvGrpSpPr>
              <p:grpSpPr bwMode="auto">
                <a:xfrm>
                  <a:off x="854" y="768"/>
                  <a:ext cx="427" cy="384"/>
                  <a:chOff x="854" y="768"/>
                  <a:chExt cx="427" cy="384"/>
                </a:xfrm>
              </p:grpSpPr>
              <p:sp>
                <p:nvSpPr>
                  <p:cNvPr id="26675" name="Rectangle 835"/>
                  <p:cNvSpPr>
                    <a:spLocks noChangeArrowheads="1"/>
                  </p:cNvSpPr>
                  <p:nvPr/>
                </p:nvSpPr>
                <p:spPr bwMode="auto">
                  <a:xfrm>
                    <a:off x="854"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676" name="Group 836"/>
                  <p:cNvGrpSpPr>
                    <a:grpSpLocks/>
                  </p:cNvGrpSpPr>
                  <p:nvPr/>
                </p:nvGrpSpPr>
                <p:grpSpPr bwMode="auto">
                  <a:xfrm>
                    <a:off x="854" y="768"/>
                    <a:ext cx="427" cy="384"/>
                    <a:chOff x="854" y="768"/>
                    <a:chExt cx="427" cy="384"/>
                  </a:xfrm>
                </p:grpSpPr>
                <p:sp>
                  <p:nvSpPr>
                    <p:cNvPr id="26677" name="Rectangle 837"/>
                    <p:cNvSpPr>
                      <a:spLocks noChangeArrowheads="1"/>
                    </p:cNvSpPr>
                    <p:nvPr/>
                  </p:nvSpPr>
                  <p:spPr bwMode="auto">
                    <a:xfrm>
                      <a:off x="897"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78" name="Rectangle 838"/>
                    <p:cNvSpPr>
                      <a:spLocks noChangeArrowheads="1"/>
                    </p:cNvSpPr>
                    <p:nvPr/>
                  </p:nvSpPr>
                  <p:spPr bwMode="auto">
                    <a:xfrm>
                      <a:off x="854"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496" name="Group 839"/>
                <p:cNvGrpSpPr>
                  <a:grpSpLocks/>
                </p:cNvGrpSpPr>
                <p:nvPr/>
              </p:nvGrpSpPr>
              <p:grpSpPr bwMode="auto">
                <a:xfrm>
                  <a:off x="1281" y="768"/>
                  <a:ext cx="427" cy="384"/>
                  <a:chOff x="1281" y="768"/>
                  <a:chExt cx="427" cy="384"/>
                </a:xfrm>
              </p:grpSpPr>
              <p:sp>
                <p:nvSpPr>
                  <p:cNvPr id="26671" name="Rectangle 840"/>
                  <p:cNvSpPr>
                    <a:spLocks noChangeArrowheads="1"/>
                  </p:cNvSpPr>
                  <p:nvPr/>
                </p:nvSpPr>
                <p:spPr bwMode="auto">
                  <a:xfrm>
                    <a:off x="1281"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672" name="Group 841"/>
                  <p:cNvGrpSpPr>
                    <a:grpSpLocks/>
                  </p:cNvGrpSpPr>
                  <p:nvPr/>
                </p:nvGrpSpPr>
                <p:grpSpPr bwMode="auto">
                  <a:xfrm>
                    <a:off x="1281" y="768"/>
                    <a:ext cx="427" cy="384"/>
                    <a:chOff x="1281" y="768"/>
                    <a:chExt cx="427" cy="384"/>
                  </a:xfrm>
                </p:grpSpPr>
                <p:sp>
                  <p:nvSpPr>
                    <p:cNvPr id="26673" name="Rectangle 842"/>
                    <p:cNvSpPr>
                      <a:spLocks noChangeArrowheads="1"/>
                    </p:cNvSpPr>
                    <p:nvPr/>
                  </p:nvSpPr>
                  <p:spPr bwMode="auto">
                    <a:xfrm>
                      <a:off x="1324"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74" name="Rectangle 843"/>
                    <p:cNvSpPr>
                      <a:spLocks noChangeArrowheads="1"/>
                    </p:cNvSpPr>
                    <p:nvPr/>
                  </p:nvSpPr>
                  <p:spPr bwMode="auto">
                    <a:xfrm>
                      <a:off x="1281"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497" name="Group 844"/>
                <p:cNvGrpSpPr>
                  <a:grpSpLocks/>
                </p:cNvGrpSpPr>
                <p:nvPr/>
              </p:nvGrpSpPr>
              <p:grpSpPr bwMode="auto">
                <a:xfrm>
                  <a:off x="1708" y="768"/>
                  <a:ext cx="427" cy="384"/>
                  <a:chOff x="1708" y="768"/>
                  <a:chExt cx="427" cy="384"/>
                </a:xfrm>
              </p:grpSpPr>
              <p:sp>
                <p:nvSpPr>
                  <p:cNvPr id="26667" name="Rectangle 845"/>
                  <p:cNvSpPr>
                    <a:spLocks noChangeArrowheads="1"/>
                  </p:cNvSpPr>
                  <p:nvPr/>
                </p:nvSpPr>
                <p:spPr bwMode="auto">
                  <a:xfrm>
                    <a:off x="1708"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668" name="Group 846"/>
                  <p:cNvGrpSpPr>
                    <a:grpSpLocks/>
                  </p:cNvGrpSpPr>
                  <p:nvPr/>
                </p:nvGrpSpPr>
                <p:grpSpPr bwMode="auto">
                  <a:xfrm>
                    <a:off x="1708" y="768"/>
                    <a:ext cx="427" cy="384"/>
                    <a:chOff x="1708" y="768"/>
                    <a:chExt cx="427" cy="384"/>
                  </a:xfrm>
                </p:grpSpPr>
                <p:sp>
                  <p:nvSpPr>
                    <p:cNvPr id="26669" name="Rectangle 847"/>
                    <p:cNvSpPr>
                      <a:spLocks noChangeArrowheads="1"/>
                    </p:cNvSpPr>
                    <p:nvPr/>
                  </p:nvSpPr>
                  <p:spPr bwMode="auto">
                    <a:xfrm>
                      <a:off x="1751"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70" name="Rectangle 848"/>
                    <p:cNvSpPr>
                      <a:spLocks noChangeArrowheads="1"/>
                    </p:cNvSpPr>
                    <p:nvPr/>
                  </p:nvSpPr>
                  <p:spPr bwMode="auto">
                    <a:xfrm>
                      <a:off x="1708"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498" name="Group 849"/>
                <p:cNvGrpSpPr>
                  <a:grpSpLocks/>
                </p:cNvGrpSpPr>
                <p:nvPr/>
              </p:nvGrpSpPr>
              <p:grpSpPr bwMode="auto">
                <a:xfrm>
                  <a:off x="2135" y="768"/>
                  <a:ext cx="427" cy="384"/>
                  <a:chOff x="2135" y="768"/>
                  <a:chExt cx="427" cy="384"/>
                </a:xfrm>
              </p:grpSpPr>
              <p:sp>
                <p:nvSpPr>
                  <p:cNvPr id="26663" name="Rectangle 850"/>
                  <p:cNvSpPr>
                    <a:spLocks noChangeArrowheads="1"/>
                  </p:cNvSpPr>
                  <p:nvPr/>
                </p:nvSpPr>
                <p:spPr bwMode="auto">
                  <a:xfrm>
                    <a:off x="2135"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664" name="Group 851"/>
                  <p:cNvGrpSpPr>
                    <a:grpSpLocks/>
                  </p:cNvGrpSpPr>
                  <p:nvPr/>
                </p:nvGrpSpPr>
                <p:grpSpPr bwMode="auto">
                  <a:xfrm>
                    <a:off x="2135" y="768"/>
                    <a:ext cx="427" cy="384"/>
                    <a:chOff x="2135" y="768"/>
                    <a:chExt cx="427" cy="384"/>
                  </a:xfrm>
                </p:grpSpPr>
                <p:sp>
                  <p:nvSpPr>
                    <p:cNvPr id="26665" name="Rectangle 852"/>
                    <p:cNvSpPr>
                      <a:spLocks noChangeArrowheads="1"/>
                    </p:cNvSpPr>
                    <p:nvPr/>
                  </p:nvSpPr>
                  <p:spPr bwMode="auto">
                    <a:xfrm>
                      <a:off x="2178"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66" name="Rectangle 853"/>
                    <p:cNvSpPr>
                      <a:spLocks noChangeArrowheads="1"/>
                    </p:cNvSpPr>
                    <p:nvPr/>
                  </p:nvSpPr>
                  <p:spPr bwMode="auto">
                    <a:xfrm>
                      <a:off x="2135"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499" name="Group 854"/>
                <p:cNvGrpSpPr>
                  <a:grpSpLocks/>
                </p:cNvGrpSpPr>
                <p:nvPr/>
              </p:nvGrpSpPr>
              <p:grpSpPr bwMode="auto">
                <a:xfrm>
                  <a:off x="2562" y="768"/>
                  <a:ext cx="427" cy="384"/>
                  <a:chOff x="2562" y="768"/>
                  <a:chExt cx="427" cy="384"/>
                </a:xfrm>
              </p:grpSpPr>
              <p:sp>
                <p:nvSpPr>
                  <p:cNvPr id="26659" name="Rectangle 855"/>
                  <p:cNvSpPr>
                    <a:spLocks noChangeArrowheads="1"/>
                  </p:cNvSpPr>
                  <p:nvPr/>
                </p:nvSpPr>
                <p:spPr bwMode="auto">
                  <a:xfrm>
                    <a:off x="2562" y="768"/>
                    <a:ext cx="427" cy="384"/>
                  </a:xfrm>
                  <a:prstGeom prst="rect">
                    <a:avLst/>
                  </a:prstGeom>
                  <a:solidFill>
                    <a:srgbClr val="00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660" name="Group 856"/>
                  <p:cNvGrpSpPr>
                    <a:grpSpLocks/>
                  </p:cNvGrpSpPr>
                  <p:nvPr/>
                </p:nvGrpSpPr>
                <p:grpSpPr bwMode="auto">
                  <a:xfrm>
                    <a:off x="2562" y="768"/>
                    <a:ext cx="427" cy="384"/>
                    <a:chOff x="2562" y="768"/>
                    <a:chExt cx="427" cy="384"/>
                  </a:xfrm>
                </p:grpSpPr>
                <p:sp>
                  <p:nvSpPr>
                    <p:cNvPr id="26661" name="Rectangle 857"/>
                    <p:cNvSpPr>
                      <a:spLocks noChangeArrowheads="1"/>
                    </p:cNvSpPr>
                    <p:nvPr/>
                  </p:nvSpPr>
                  <p:spPr bwMode="auto">
                    <a:xfrm>
                      <a:off x="2605" y="768"/>
                      <a:ext cx="341" cy="384"/>
                    </a:xfrm>
                    <a:prstGeom prst="rect">
                      <a:avLst/>
                    </a:prstGeom>
                    <a:solidFill>
                      <a:srgbClr val="00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62" name="Rectangle 858"/>
                    <p:cNvSpPr>
                      <a:spLocks noChangeArrowheads="1"/>
                    </p:cNvSpPr>
                    <p:nvPr/>
                  </p:nvSpPr>
                  <p:spPr bwMode="auto">
                    <a:xfrm>
                      <a:off x="2562"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500" name="Group 859"/>
                <p:cNvGrpSpPr>
                  <a:grpSpLocks/>
                </p:cNvGrpSpPr>
                <p:nvPr/>
              </p:nvGrpSpPr>
              <p:grpSpPr bwMode="auto">
                <a:xfrm>
                  <a:off x="2989" y="768"/>
                  <a:ext cx="427" cy="384"/>
                  <a:chOff x="2989" y="768"/>
                  <a:chExt cx="427" cy="384"/>
                </a:xfrm>
              </p:grpSpPr>
              <p:sp>
                <p:nvSpPr>
                  <p:cNvPr id="26657" name="Rectangle 860"/>
                  <p:cNvSpPr>
                    <a:spLocks noChangeArrowheads="1"/>
                  </p:cNvSpPr>
                  <p:nvPr/>
                </p:nvSpPr>
                <p:spPr bwMode="auto">
                  <a:xfrm>
                    <a:off x="3032"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58" name="Rectangle 861"/>
                  <p:cNvSpPr>
                    <a:spLocks noChangeArrowheads="1"/>
                  </p:cNvSpPr>
                  <p:nvPr/>
                </p:nvSpPr>
                <p:spPr bwMode="auto">
                  <a:xfrm>
                    <a:off x="2989"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01" name="Group 862"/>
                <p:cNvGrpSpPr>
                  <a:grpSpLocks/>
                </p:cNvGrpSpPr>
                <p:nvPr/>
              </p:nvGrpSpPr>
              <p:grpSpPr bwMode="auto">
                <a:xfrm>
                  <a:off x="3416" y="768"/>
                  <a:ext cx="427" cy="384"/>
                  <a:chOff x="3416" y="768"/>
                  <a:chExt cx="427" cy="384"/>
                </a:xfrm>
              </p:grpSpPr>
              <p:sp>
                <p:nvSpPr>
                  <p:cNvPr id="26655" name="Rectangle 863"/>
                  <p:cNvSpPr>
                    <a:spLocks noChangeArrowheads="1"/>
                  </p:cNvSpPr>
                  <p:nvPr/>
                </p:nvSpPr>
                <p:spPr bwMode="auto">
                  <a:xfrm>
                    <a:off x="3459"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56" name="Rectangle 864"/>
                  <p:cNvSpPr>
                    <a:spLocks noChangeArrowheads="1"/>
                  </p:cNvSpPr>
                  <p:nvPr/>
                </p:nvSpPr>
                <p:spPr bwMode="auto">
                  <a:xfrm>
                    <a:off x="3416"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02" name="Group 865"/>
                <p:cNvGrpSpPr>
                  <a:grpSpLocks/>
                </p:cNvGrpSpPr>
                <p:nvPr/>
              </p:nvGrpSpPr>
              <p:grpSpPr bwMode="auto">
                <a:xfrm>
                  <a:off x="3843" y="768"/>
                  <a:ext cx="427" cy="384"/>
                  <a:chOff x="3843" y="768"/>
                  <a:chExt cx="427" cy="384"/>
                </a:xfrm>
              </p:grpSpPr>
              <p:sp>
                <p:nvSpPr>
                  <p:cNvPr id="26653" name="Rectangle 866"/>
                  <p:cNvSpPr>
                    <a:spLocks noChangeArrowheads="1"/>
                  </p:cNvSpPr>
                  <p:nvPr/>
                </p:nvSpPr>
                <p:spPr bwMode="auto">
                  <a:xfrm>
                    <a:off x="3886"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54" name="Rectangle 867"/>
                  <p:cNvSpPr>
                    <a:spLocks noChangeArrowheads="1"/>
                  </p:cNvSpPr>
                  <p:nvPr/>
                </p:nvSpPr>
                <p:spPr bwMode="auto">
                  <a:xfrm>
                    <a:off x="3843"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03" name="Group 868"/>
                <p:cNvGrpSpPr>
                  <a:grpSpLocks/>
                </p:cNvGrpSpPr>
                <p:nvPr/>
              </p:nvGrpSpPr>
              <p:grpSpPr bwMode="auto">
                <a:xfrm>
                  <a:off x="0" y="1152"/>
                  <a:ext cx="427" cy="384"/>
                  <a:chOff x="0" y="1152"/>
                  <a:chExt cx="427" cy="384"/>
                </a:xfrm>
              </p:grpSpPr>
              <p:sp>
                <p:nvSpPr>
                  <p:cNvPr id="26651" name="Rectangle 869"/>
                  <p:cNvSpPr>
                    <a:spLocks noChangeArrowheads="1"/>
                  </p:cNvSpPr>
                  <p:nvPr/>
                </p:nvSpPr>
                <p:spPr bwMode="auto">
                  <a:xfrm>
                    <a:off x="43"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52" name="Rectangle 870"/>
                  <p:cNvSpPr>
                    <a:spLocks noChangeArrowheads="1"/>
                  </p:cNvSpPr>
                  <p:nvPr/>
                </p:nvSpPr>
                <p:spPr bwMode="auto">
                  <a:xfrm>
                    <a:off x="0"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04" name="Group 871"/>
                <p:cNvGrpSpPr>
                  <a:grpSpLocks/>
                </p:cNvGrpSpPr>
                <p:nvPr/>
              </p:nvGrpSpPr>
              <p:grpSpPr bwMode="auto">
                <a:xfrm>
                  <a:off x="427" y="1152"/>
                  <a:ext cx="427" cy="384"/>
                  <a:chOff x="427" y="1152"/>
                  <a:chExt cx="427" cy="384"/>
                </a:xfrm>
              </p:grpSpPr>
              <p:sp>
                <p:nvSpPr>
                  <p:cNvPr id="26649" name="Rectangle 872"/>
                  <p:cNvSpPr>
                    <a:spLocks noChangeArrowheads="1"/>
                  </p:cNvSpPr>
                  <p:nvPr/>
                </p:nvSpPr>
                <p:spPr bwMode="auto">
                  <a:xfrm>
                    <a:off x="470"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50" name="Rectangle 873"/>
                  <p:cNvSpPr>
                    <a:spLocks noChangeArrowheads="1"/>
                  </p:cNvSpPr>
                  <p:nvPr/>
                </p:nvSpPr>
                <p:spPr bwMode="auto">
                  <a:xfrm>
                    <a:off x="427"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05" name="Group 874"/>
                <p:cNvGrpSpPr>
                  <a:grpSpLocks/>
                </p:cNvGrpSpPr>
                <p:nvPr/>
              </p:nvGrpSpPr>
              <p:grpSpPr bwMode="auto">
                <a:xfrm>
                  <a:off x="854" y="1152"/>
                  <a:ext cx="427" cy="384"/>
                  <a:chOff x="854" y="1152"/>
                  <a:chExt cx="427" cy="384"/>
                </a:xfrm>
              </p:grpSpPr>
              <p:sp>
                <p:nvSpPr>
                  <p:cNvPr id="26647" name="Rectangle 875"/>
                  <p:cNvSpPr>
                    <a:spLocks noChangeArrowheads="1"/>
                  </p:cNvSpPr>
                  <p:nvPr/>
                </p:nvSpPr>
                <p:spPr bwMode="auto">
                  <a:xfrm>
                    <a:off x="897"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48" name="Rectangle 876"/>
                  <p:cNvSpPr>
                    <a:spLocks noChangeArrowheads="1"/>
                  </p:cNvSpPr>
                  <p:nvPr/>
                </p:nvSpPr>
                <p:spPr bwMode="auto">
                  <a:xfrm>
                    <a:off x="854"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06" name="Group 877"/>
                <p:cNvGrpSpPr>
                  <a:grpSpLocks/>
                </p:cNvGrpSpPr>
                <p:nvPr/>
              </p:nvGrpSpPr>
              <p:grpSpPr bwMode="auto">
                <a:xfrm>
                  <a:off x="1281" y="1152"/>
                  <a:ext cx="427" cy="384"/>
                  <a:chOff x="1281" y="1152"/>
                  <a:chExt cx="427" cy="384"/>
                </a:xfrm>
              </p:grpSpPr>
              <p:sp>
                <p:nvSpPr>
                  <p:cNvPr id="26645" name="Rectangle 878"/>
                  <p:cNvSpPr>
                    <a:spLocks noChangeArrowheads="1"/>
                  </p:cNvSpPr>
                  <p:nvPr/>
                </p:nvSpPr>
                <p:spPr bwMode="auto">
                  <a:xfrm>
                    <a:off x="1324"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46" name="Rectangle 879"/>
                  <p:cNvSpPr>
                    <a:spLocks noChangeArrowheads="1"/>
                  </p:cNvSpPr>
                  <p:nvPr/>
                </p:nvSpPr>
                <p:spPr bwMode="auto">
                  <a:xfrm>
                    <a:off x="1281"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07" name="Group 880"/>
                <p:cNvGrpSpPr>
                  <a:grpSpLocks/>
                </p:cNvGrpSpPr>
                <p:nvPr/>
              </p:nvGrpSpPr>
              <p:grpSpPr bwMode="auto">
                <a:xfrm>
                  <a:off x="1708" y="1152"/>
                  <a:ext cx="427" cy="384"/>
                  <a:chOff x="1708" y="1152"/>
                  <a:chExt cx="427" cy="384"/>
                </a:xfrm>
              </p:grpSpPr>
              <p:sp>
                <p:nvSpPr>
                  <p:cNvPr id="26643" name="Rectangle 881"/>
                  <p:cNvSpPr>
                    <a:spLocks noChangeArrowheads="1"/>
                  </p:cNvSpPr>
                  <p:nvPr/>
                </p:nvSpPr>
                <p:spPr bwMode="auto">
                  <a:xfrm>
                    <a:off x="1751"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44" name="Rectangle 882"/>
                  <p:cNvSpPr>
                    <a:spLocks noChangeArrowheads="1"/>
                  </p:cNvSpPr>
                  <p:nvPr/>
                </p:nvSpPr>
                <p:spPr bwMode="auto">
                  <a:xfrm>
                    <a:off x="1708"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08" name="Group 883"/>
                <p:cNvGrpSpPr>
                  <a:grpSpLocks/>
                </p:cNvGrpSpPr>
                <p:nvPr/>
              </p:nvGrpSpPr>
              <p:grpSpPr bwMode="auto">
                <a:xfrm>
                  <a:off x="2135" y="1152"/>
                  <a:ext cx="427" cy="384"/>
                  <a:chOff x="2135" y="1152"/>
                  <a:chExt cx="427" cy="384"/>
                </a:xfrm>
              </p:grpSpPr>
              <p:sp>
                <p:nvSpPr>
                  <p:cNvPr id="26641" name="Rectangle 884"/>
                  <p:cNvSpPr>
                    <a:spLocks noChangeArrowheads="1"/>
                  </p:cNvSpPr>
                  <p:nvPr/>
                </p:nvSpPr>
                <p:spPr bwMode="auto">
                  <a:xfrm>
                    <a:off x="2178"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42" name="Rectangle 885"/>
                  <p:cNvSpPr>
                    <a:spLocks noChangeArrowheads="1"/>
                  </p:cNvSpPr>
                  <p:nvPr/>
                </p:nvSpPr>
                <p:spPr bwMode="auto">
                  <a:xfrm>
                    <a:off x="2135"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09" name="Group 886"/>
                <p:cNvGrpSpPr>
                  <a:grpSpLocks/>
                </p:cNvGrpSpPr>
                <p:nvPr/>
              </p:nvGrpSpPr>
              <p:grpSpPr bwMode="auto">
                <a:xfrm>
                  <a:off x="2562" y="1152"/>
                  <a:ext cx="427" cy="384"/>
                  <a:chOff x="2562" y="1152"/>
                  <a:chExt cx="427" cy="384"/>
                </a:xfrm>
              </p:grpSpPr>
              <p:sp>
                <p:nvSpPr>
                  <p:cNvPr id="26639" name="Rectangle 887"/>
                  <p:cNvSpPr>
                    <a:spLocks noChangeArrowheads="1"/>
                  </p:cNvSpPr>
                  <p:nvPr/>
                </p:nvSpPr>
                <p:spPr bwMode="auto">
                  <a:xfrm>
                    <a:off x="2605"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40" name="Rectangle 888"/>
                  <p:cNvSpPr>
                    <a:spLocks noChangeArrowheads="1"/>
                  </p:cNvSpPr>
                  <p:nvPr/>
                </p:nvSpPr>
                <p:spPr bwMode="auto">
                  <a:xfrm>
                    <a:off x="2562"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10" name="Group 889"/>
                <p:cNvGrpSpPr>
                  <a:grpSpLocks/>
                </p:cNvGrpSpPr>
                <p:nvPr/>
              </p:nvGrpSpPr>
              <p:grpSpPr bwMode="auto">
                <a:xfrm>
                  <a:off x="2989" y="1152"/>
                  <a:ext cx="427" cy="384"/>
                  <a:chOff x="2989" y="1152"/>
                  <a:chExt cx="427" cy="384"/>
                </a:xfrm>
              </p:grpSpPr>
              <p:sp>
                <p:nvSpPr>
                  <p:cNvPr id="26637" name="Rectangle 890"/>
                  <p:cNvSpPr>
                    <a:spLocks noChangeArrowheads="1"/>
                  </p:cNvSpPr>
                  <p:nvPr/>
                </p:nvSpPr>
                <p:spPr bwMode="auto">
                  <a:xfrm>
                    <a:off x="3032"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38" name="Rectangle 891"/>
                  <p:cNvSpPr>
                    <a:spLocks noChangeArrowheads="1"/>
                  </p:cNvSpPr>
                  <p:nvPr/>
                </p:nvSpPr>
                <p:spPr bwMode="auto">
                  <a:xfrm>
                    <a:off x="2989"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11" name="Group 892"/>
                <p:cNvGrpSpPr>
                  <a:grpSpLocks/>
                </p:cNvGrpSpPr>
                <p:nvPr/>
              </p:nvGrpSpPr>
              <p:grpSpPr bwMode="auto">
                <a:xfrm>
                  <a:off x="3416" y="1152"/>
                  <a:ext cx="427" cy="384"/>
                  <a:chOff x="3416" y="1152"/>
                  <a:chExt cx="427" cy="384"/>
                </a:xfrm>
              </p:grpSpPr>
              <p:sp>
                <p:nvSpPr>
                  <p:cNvPr id="26635" name="Rectangle 893"/>
                  <p:cNvSpPr>
                    <a:spLocks noChangeArrowheads="1"/>
                  </p:cNvSpPr>
                  <p:nvPr/>
                </p:nvSpPr>
                <p:spPr bwMode="auto">
                  <a:xfrm>
                    <a:off x="3459"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36" name="Rectangle 894"/>
                  <p:cNvSpPr>
                    <a:spLocks noChangeArrowheads="1"/>
                  </p:cNvSpPr>
                  <p:nvPr/>
                </p:nvSpPr>
                <p:spPr bwMode="auto">
                  <a:xfrm>
                    <a:off x="3416"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12" name="Group 895"/>
                <p:cNvGrpSpPr>
                  <a:grpSpLocks/>
                </p:cNvGrpSpPr>
                <p:nvPr/>
              </p:nvGrpSpPr>
              <p:grpSpPr bwMode="auto">
                <a:xfrm>
                  <a:off x="3843" y="1152"/>
                  <a:ext cx="427" cy="384"/>
                  <a:chOff x="3843" y="1152"/>
                  <a:chExt cx="427" cy="384"/>
                </a:xfrm>
              </p:grpSpPr>
              <p:sp>
                <p:nvSpPr>
                  <p:cNvPr id="26633" name="Rectangle 896"/>
                  <p:cNvSpPr>
                    <a:spLocks noChangeArrowheads="1"/>
                  </p:cNvSpPr>
                  <p:nvPr/>
                </p:nvSpPr>
                <p:spPr bwMode="auto">
                  <a:xfrm>
                    <a:off x="3886"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34" name="Rectangle 897"/>
                  <p:cNvSpPr>
                    <a:spLocks noChangeArrowheads="1"/>
                  </p:cNvSpPr>
                  <p:nvPr/>
                </p:nvSpPr>
                <p:spPr bwMode="auto">
                  <a:xfrm>
                    <a:off x="3843"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13" name="Group 898"/>
                <p:cNvGrpSpPr>
                  <a:grpSpLocks/>
                </p:cNvGrpSpPr>
                <p:nvPr/>
              </p:nvGrpSpPr>
              <p:grpSpPr bwMode="auto">
                <a:xfrm>
                  <a:off x="0" y="1536"/>
                  <a:ext cx="427" cy="384"/>
                  <a:chOff x="0" y="1536"/>
                  <a:chExt cx="427" cy="384"/>
                </a:xfrm>
              </p:grpSpPr>
              <p:sp>
                <p:nvSpPr>
                  <p:cNvPr id="26631" name="Rectangle 899"/>
                  <p:cNvSpPr>
                    <a:spLocks noChangeArrowheads="1"/>
                  </p:cNvSpPr>
                  <p:nvPr/>
                </p:nvSpPr>
                <p:spPr bwMode="auto">
                  <a:xfrm>
                    <a:off x="43"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32" name="Rectangle 900"/>
                  <p:cNvSpPr>
                    <a:spLocks noChangeArrowheads="1"/>
                  </p:cNvSpPr>
                  <p:nvPr/>
                </p:nvSpPr>
                <p:spPr bwMode="auto">
                  <a:xfrm>
                    <a:off x="0"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14" name="Group 901"/>
                <p:cNvGrpSpPr>
                  <a:grpSpLocks/>
                </p:cNvGrpSpPr>
                <p:nvPr/>
              </p:nvGrpSpPr>
              <p:grpSpPr bwMode="auto">
                <a:xfrm>
                  <a:off x="427" y="1536"/>
                  <a:ext cx="427" cy="384"/>
                  <a:chOff x="427" y="1536"/>
                  <a:chExt cx="427" cy="384"/>
                </a:xfrm>
              </p:grpSpPr>
              <p:sp>
                <p:nvSpPr>
                  <p:cNvPr id="26629" name="Rectangle 902"/>
                  <p:cNvSpPr>
                    <a:spLocks noChangeArrowheads="1"/>
                  </p:cNvSpPr>
                  <p:nvPr/>
                </p:nvSpPr>
                <p:spPr bwMode="auto">
                  <a:xfrm>
                    <a:off x="470"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30" name="Rectangle 903"/>
                  <p:cNvSpPr>
                    <a:spLocks noChangeArrowheads="1"/>
                  </p:cNvSpPr>
                  <p:nvPr/>
                </p:nvSpPr>
                <p:spPr bwMode="auto">
                  <a:xfrm>
                    <a:off x="427"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15" name="Group 904"/>
                <p:cNvGrpSpPr>
                  <a:grpSpLocks/>
                </p:cNvGrpSpPr>
                <p:nvPr/>
              </p:nvGrpSpPr>
              <p:grpSpPr bwMode="auto">
                <a:xfrm>
                  <a:off x="854" y="1536"/>
                  <a:ext cx="427" cy="384"/>
                  <a:chOff x="854" y="1536"/>
                  <a:chExt cx="427" cy="384"/>
                </a:xfrm>
              </p:grpSpPr>
              <p:sp>
                <p:nvSpPr>
                  <p:cNvPr id="26627" name="Rectangle 905"/>
                  <p:cNvSpPr>
                    <a:spLocks noChangeArrowheads="1"/>
                  </p:cNvSpPr>
                  <p:nvPr/>
                </p:nvSpPr>
                <p:spPr bwMode="auto">
                  <a:xfrm>
                    <a:off x="897"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28" name="Rectangle 906"/>
                  <p:cNvSpPr>
                    <a:spLocks noChangeArrowheads="1"/>
                  </p:cNvSpPr>
                  <p:nvPr/>
                </p:nvSpPr>
                <p:spPr bwMode="auto">
                  <a:xfrm>
                    <a:off x="854"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16" name="Group 907"/>
                <p:cNvGrpSpPr>
                  <a:grpSpLocks/>
                </p:cNvGrpSpPr>
                <p:nvPr/>
              </p:nvGrpSpPr>
              <p:grpSpPr bwMode="auto">
                <a:xfrm>
                  <a:off x="1281" y="1536"/>
                  <a:ext cx="427" cy="384"/>
                  <a:chOff x="1281" y="1536"/>
                  <a:chExt cx="427" cy="384"/>
                </a:xfrm>
              </p:grpSpPr>
              <p:sp>
                <p:nvSpPr>
                  <p:cNvPr id="26625" name="Rectangle 908"/>
                  <p:cNvSpPr>
                    <a:spLocks noChangeArrowheads="1"/>
                  </p:cNvSpPr>
                  <p:nvPr/>
                </p:nvSpPr>
                <p:spPr bwMode="auto">
                  <a:xfrm>
                    <a:off x="1324"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26" name="Rectangle 909"/>
                  <p:cNvSpPr>
                    <a:spLocks noChangeArrowheads="1"/>
                  </p:cNvSpPr>
                  <p:nvPr/>
                </p:nvSpPr>
                <p:spPr bwMode="auto">
                  <a:xfrm>
                    <a:off x="1281"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17" name="Group 910"/>
                <p:cNvGrpSpPr>
                  <a:grpSpLocks/>
                </p:cNvGrpSpPr>
                <p:nvPr/>
              </p:nvGrpSpPr>
              <p:grpSpPr bwMode="auto">
                <a:xfrm>
                  <a:off x="1708" y="1536"/>
                  <a:ext cx="427" cy="384"/>
                  <a:chOff x="1708" y="1536"/>
                  <a:chExt cx="427" cy="384"/>
                </a:xfrm>
              </p:grpSpPr>
              <p:sp>
                <p:nvSpPr>
                  <p:cNvPr id="26623" name="Rectangle 911"/>
                  <p:cNvSpPr>
                    <a:spLocks noChangeArrowheads="1"/>
                  </p:cNvSpPr>
                  <p:nvPr/>
                </p:nvSpPr>
                <p:spPr bwMode="auto">
                  <a:xfrm>
                    <a:off x="1751"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24" name="Rectangle 912"/>
                  <p:cNvSpPr>
                    <a:spLocks noChangeArrowheads="1"/>
                  </p:cNvSpPr>
                  <p:nvPr/>
                </p:nvSpPr>
                <p:spPr bwMode="auto">
                  <a:xfrm>
                    <a:off x="1708"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18" name="Group 913"/>
                <p:cNvGrpSpPr>
                  <a:grpSpLocks/>
                </p:cNvGrpSpPr>
                <p:nvPr/>
              </p:nvGrpSpPr>
              <p:grpSpPr bwMode="auto">
                <a:xfrm>
                  <a:off x="2135" y="1536"/>
                  <a:ext cx="427" cy="384"/>
                  <a:chOff x="2135" y="1536"/>
                  <a:chExt cx="427" cy="384"/>
                </a:xfrm>
              </p:grpSpPr>
              <p:sp>
                <p:nvSpPr>
                  <p:cNvPr id="26621" name="Rectangle 914"/>
                  <p:cNvSpPr>
                    <a:spLocks noChangeArrowheads="1"/>
                  </p:cNvSpPr>
                  <p:nvPr/>
                </p:nvSpPr>
                <p:spPr bwMode="auto">
                  <a:xfrm>
                    <a:off x="2178"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22" name="Rectangle 915"/>
                  <p:cNvSpPr>
                    <a:spLocks noChangeArrowheads="1"/>
                  </p:cNvSpPr>
                  <p:nvPr/>
                </p:nvSpPr>
                <p:spPr bwMode="auto">
                  <a:xfrm>
                    <a:off x="2135"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19" name="Group 916"/>
                <p:cNvGrpSpPr>
                  <a:grpSpLocks/>
                </p:cNvGrpSpPr>
                <p:nvPr/>
              </p:nvGrpSpPr>
              <p:grpSpPr bwMode="auto">
                <a:xfrm>
                  <a:off x="2562" y="1536"/>
                  <a:ext cx="427" cy="384"/>
                  <a:chOff x="2562" y="1536"/>
                  <a:chExt cx="427" cy="384"/>
                </a:xfrm>
              </p:grpSpPr>
              <p:sp>
                <p:nvSpPr>
                  <p:cNvPr id="26619" name="Rectangle 917"/>
                  <p:cNvSpPr>
                    <a:spLocks noChangeArrowheads="1"/>
                  </p:cNvSpPr>
                  <p:nvPr/>
                </p:nvSpPr>
                <p:spPr bwMode="auto">
                  <a:xfrm>
                    <a:off x="2605"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20" name="Rectangle 918"/>
                  <p:cNvSpPr>
                    <a:spLocks noChangeArrowheads="1"/>
                  </p:cNvSpPr>
                  <p:nvPr/>
                </p:nvSpPr>
                <p:spPr bwMode="auto">
                  <a:xfrm>
                    <a:off x="2562"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20" name="Group 919"/>
                <p:cNvGrpSpPr>
                  <a:grpSpLocks/>
                </p:cNvGrpSpPr>
                <p:nvPr/>
              </p:nvGrpSpPr>
              <p:grpSpPr bwMode="auto">
                <a:xfrm>
                  <a:off x="2989" y="1536"/>
                  <a:ext cx="427" cy="384"/>
                  <a:chOff x="2989" y="1536"/>
                  <a:chExt cx="427" cy="384"/>
                </a:xfrm>
              </p:grpSpPr>
              <p:sp>
                <p:nvSpPr>
                  <p:cNvPr id="26617" name="Rectangle 920"/>
                  <p:cNvSpPr>
                    <a:spLocks noChangeArrowheads="1"/>
                  </p:cNvSpPr>
                  <p:nvPr/>
                </p:nvSpPr>
                <p:spPr bwMode="auto">
                  <a:xfrm>
                    <a:off x="3032"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18" name="Rectangle 921"/>
                  <p:cNvSpPr>
                    <a:spLocks noChangeArrowheads="1"/>
                  </p:cNvSpPr>
                  <p:nvPr/>
                </p:nvSpPr>
                <p:spPr bwMode="auto">
                  <a:xfrm>
                    <a:off x="2989"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21" name="Group 922"/>
                <p:cNvGrpSpPr>
                  <a:grpSpLocks/>
                </p:cNvGrpSpPr>
                <p:nvPr/>
              </p:nvGrpSpPr>
              <p:grpSpPr bwMode="auto">
                <a:xfrm>
                  <a:off x="3416" y="1536"/>
                  <a:ext cx="427" cy="384"/>
                  <a:chOff x="3416" y="1536"/>
                  <a:chExt cx="427" cy="384"/>
                </a:xfrm>
              </p:grpSpPr>
              <p:sp>
                <p:nvSpPr>
                  <p:cNvPr id="26615" name="Rectangle 923"/>
                  <p:cNvSpPr>
                    <a:spLocks noChangeArrowheads="1"/>
                  </p:cNvSpPr>
                  <p:nvPr/>
                </p:nvSpPr>
                <p:spPr bwMode="auto">
                  <a:xfrm>
                    <a:off x="3459"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16" name="Rectangle 924"/>
                  <p:cNvSpPr>
                    <a:spLocks noChangeArrowheads="1"/>
                  </p:cNvSpPr>
                  <p:nvPr/>
                </p:nvSpPr>
                <p:spPr bwMode="auto">
                  <a:xfrm>
                    <a:off x="3416"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22" name="Group 925"/>
                <p:cNvGrpSpPr>
                  <a:grpSpLocks/>
                </p:cNvGrpSpPr>
                <p:nvPr/>
              </p:nvGrpSpPr>
              <p:grpSpPr bwMode="auto">
                <a:xfrm>
                  <a:off x="3843" y="1536"/>
                  <a:ext cx="427" cy="384"/>
                  <a:chOff x="3843" y="1536"/>
                  <a:chExt cx="427" cy="384"/>
                </a:xfrm>
              </p:grpSpPr>
              <p:sp>
                <p:nvSpPr>
                  <p:cNvPr id="26613" name="Rectangle 926"/>
                  <p:cNvSpPr>
                    <a:spLocks noChangeArrowheads="1"/>
                  </p:cNvSpPr>
                  <p:nvPr/>
                </p:nvSpPr>
                <p:spPr bwMode="auto">
                  <a:xfrm>
                    <a:off x="3886"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14" name="Rectangle 927"/>
                  <p:cNvSpPr>
                    <a:spLocks noChangeArrowheads="1"/>
                  </p:cNvSpPr>
                  <p:nvPr/>
                </p:nvSpPr>
                <p:spPr bwMode="auto">
                  <a:xfrm>
                    <a:off x="3843"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23" name="Group 928"/>
                <p:cNvGrpSpPr>
                  <a:grpSpLocks/>
                </p:cNvGrpSpPr>
                <p:nvPr/>
              </p:nvGrpSpPr>
              <p:grpSpPr bwMode="auto">
                <a:xfrm>
                  <a:off x="0" y="1920"/>
                  <a:ext cx="427" cy="384"/>
                  <a:chOff x="0" y="1920"/>
                  <a:chExt cx="427" cy="384"/>
                </a:xfrm>
              </p:grpSpPr>
              <p:sp>
                <p:nvSpPr>
                  <p:cNvPr id="26611" name="Rectangle 929"/>
                  <p:cNvSpPr>
                    <a:spLocks noChangeArrowheads="1"/>
                  </p:cNvSpPr>
                  <p:nvPr/>
                </p:nvSpPr>
                <p:spPr bwMode="auto">
                  <a:xfrm>
                    <a:off x="43"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12" name="Rectangle 930"/>
                  <p:cNvSpPr>
                    <a:spLocks noChangeArrowheads="1"/>
                  </p:cNvSpPr>
                  <p:nvPr/>
                </p:nvSpPr>
                <p:spPr bwMode="auto">
                  <a:xfrm>
                    <a:off x="0"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24" name="Group 931"/>
                <p:cNvGrpSpPr>
                  <a:grpSpLocks/>
                </p:cNvGrpSpPr>
                <p:nvPr/>
              </p:nvGrpSpPr>
              <p:grpSpPr bwMode="auto">
                <a:xfrm>
                  <a:off x="427" y="1920"/>
                  <a:ext cx="427" cy="384"/>
                  <a:chOff x="427" y="1920"/>
                  <a:chExt cx="427" cy="384"/>
                </a:xfrm>
              </p:grpSpPr>
              <p:sp>
                <p:nvSpPr>
                  <p:cNvPr id="26609" name="Rectangle 932"/>
                  <p:cNvSpPr>
                    <a:spLocks noChangeArrowheads="1"/>
                  </p:cNvSpPr>
                  <p:nvPr/>
                </p:nvSpPr>
                <p:spPr bwMode="auto">
                  <a:xfrm>
                    <a:off x="470"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10" name="Rectangle 933"/>
                  <p:cNvSpPr>
                    <a:spLocks noChangeArrowheads="1"/>
                  </p:cNvSpPr>
                  <p:nvPr/>
                </p:nvSpPr>
                <p:spPr bwMode="auto">
                  <a:xfrm>
                    <a:off x="427"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25" name="Group 934"/>
                <p:cNvGrpSpPr>
                  <a:grpSpLocks/>
                </p:cNvGrpSpPr>
                <p:nvPr/>
              </p:nvGrpSpPr>
              <p:grpSpPr bwMode="auto">
                <a:xfrm>
                  <a:off x="854" y="1920"/>
                  <a:ext cx="427" cy="384"/>
                  <a:chOff x="854" y="1920"/>
                  <a:chExt cx="427" cy="384"/>
                </a:xfrm>
              </p:grpSpPr>
              <p:sp>
                <p:nvSpPr>
                  <p:cNvPr id="26607" name="Rectangle 935"/>
                  <p:cNvSpPr>
                    <a:spLocks noChangeArrowheads="1"/>
                  </p:cNvSpPr>
                  <p:nvPr/>
                </p:nvSpPr>
                <p:spPr bwMode="auto">
                  <a:xfrm>
                    <a:off x="897"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08" name="Rectangle 936"/>
                  <p:cNvSpPr>
                    <a:spLocks noChangeArrowheads="1"/>
                  </p:cNvSpPr>
                  <p:nvPr/>
                </p:nvSpPr>
                <p:spPr bwMode="auto">
                  <a:xfrm>
                    <a:off x="854"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26" name="Group 937"/>
                <p:cNvGrpSpPr>
                  <a:grpSpLocks/>
                </p:cNvGrpSpPr>
                <p:nvPr/>
              </p:nvGrpSpPr>
              <p:grpSpPr bwMode="auto">
                <a:xfrm>
                  <a:off x="1281" y="1920"/>
                  <a:ext cx="427" cy="384"/>
                  <a:chOff x="1281" y="1920"/>
                  <a:chExt cx="427" cy="384"/>
                </a:xfrm>
              </p:grpSpPr>
              <p:sp>
                <p:nvSpPr>
                  <p:cNvPr id="26605" name="Rectangle 938"/>
                  <p:cNvSpPr>
                    <a:spLocks noChangeArrowheads="1"/>
                  </p:cNvSpPr>
                  <p:nvPr/>
                </p:nvSpPr>
                <p:spPr bwMode="auto">
                  <a:xfrm>
                    <a:off x="1324"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06" name="Rectangle 939"/>
                  <p:cNvSpPr>
                    <a:spLocks noChangeArrowheads="1"/>
                  </p:cNvSpPr>
                  <p:nvPr/>
                </p:nvSpPr>
                <p:spPr bwMode="auto">
                  <a:xfrm>
                    <a:off x="1281"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27" name="Group 940"/>
                <p:cNvGrpSpPr>
                  <a:grpSpLocks/>
                </p:cNvGrpSpPr>
                <p:nvPr/>
              </p:nvGrpSpPr>
              <p:grpSpPr bwMode="auto">
                <a:xfrm>
                  <a:off x="1708" y="1920"/>
                  <a:ext cx="427" cy="384"/>
                  <a:chOff x="1708" y="1920"/>
                  <a:chExt cx="427" cy="384"/>
                </a:xfrm>
              </p:grpSpPr>
              <p:sp>
                <p:nvSpPr>
                  <p:cNvPr id="26603" name="Rectangle 941"/>
                  <p:cNvSpPr>
                    <a:spLocks noChangeArrowheads="1"/>
                  </p:cNvSpPr>
                  <p:nvPr/>
                </p:nvSpPr>
                <p:spPr bwMode="auto">
                  <a:xfrm>
                    <a:off x="1751"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04" name="Rectangle 942"/>
                  <p:cNvSpPr>
                    <a:spLocks noChangeArrowheads="1"/>
                  </p:cNvSpPr>
                  <p:nvPr/>
                </p:nvSpPr>
                <p:spPr bwMode="auto">
                  <a:xfrm>
                    <a:off x="1708"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28" name="Group 943"/>
                <p:cNvGrpSpPr>
                  <a:grpSpLocks/>
                </p:cNvGrpSpPr>
                <p:nvPr/>
              </p:nvGrpSpPr>
              <p:grpSpPr bwMode="auto">
                <a:xfrm>
                  <a:off x="2135" y="1920"/>
                  <a:ext cx="427" cy="384"/>
                  <a:chOff x="2135" y="1920"/>
                  <a:chExt cx="427" cy="384"/>
                </a:xfrm>
              </p:grpSpPr>
              <p:sp>
                <p:nvSpPr>
                  <p:cNvPr id="26601" name="Rectangle 944"/>
                  <p:cNvSpPr>
                    <a:spLocks noChangeArrowheads="1"/>
                  </p:cNvSpPr>
                  <p:nvPr/>
                </p:nvSpPr>
                <p:spPr bwMode="auto">
                  <a:xfrm>
                    <a:off x="2178"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02" name="Rectangle 945"/>
                  <p:cNvSpPr>
                    <a:spLocks noChangeArrowheads="1"/>
                  </p:cNvSpPr>
                  <p:nvPr/>
                </p:nvSpPr>
                <p:spPr bwMode="auto">
                  <a:xfrm>
                    <a:off x="2135"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29" name="Group 946"/>
                <p:cNvGrpSpPr>
                  <a:grpSpLocks/>
                </p:cNvGrpSpPr>
                <p:nvPr/>
              </p:nvGrpSpPr>
              <p:grpSpPr bwMode="auto">
                <a:xfrm>
                  <a:off x="2562" y="1920"/>
                  <a:ext cx="427" cy="384"/>
                  <a:chOff x="2562" y="1920"/>
                  <a:chExt cx="427" cy="384"/>
                </a:xfrm>
              </p:grpSpPr>
              <p:sp>
                <p:nvSpPr>
                  <p:cNvPr id="26599" name="Rectangle 947"/>
                  <p:cNvSpPr>
                    <a:spLocks noChangeArrowheads="1"/>
                  </p:cNvSpPr>
                  <p:nvPr/>
                </p:nvSpPr>
                <p:spPr bwMode="auto">
                  <a:xfrm>
                    <a:off x="2605"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600" name="Rectangle 948"/>
                  <p:cNvSpPr>
                    <a:spLocks noChangeArrowheads="1"/>
                  </p:cNvSpPr>
                  <p:nvPr/>
                </p:nvSpPr>
                <p:spPr bwMode="auto">
                  <a:xfrm>
                    <a:off x="2562"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30" name="Group 949"/>
                <p:cNvGrpSpPr>
                  <a:grpSpLocks/>
                </p:cNvGrpSpPr>
                <p:nvPr/>
              </p:nvGrpSpPr>
              <p:grpSpPr bwMode="auto">
                <a:xfrm>
                  <a:off x="2989" y="1920"/>
                  <a:ext cx="427" cy="384"/>
                  <a:chOff x="2989" y="1920"/>
                  <a:chExt cx="427" cy="384"/>
                </a:xfrm>
              </p:grpSpPr>
              <p:sp>
                <p:nvSpPr>
                  <p:cNvPr id="26597" name="Rectangle 950"/>
                  <p:cNvSpPr>
                    <a:spLocks noChangeArrowheads="1"/>
                  </p:cNvSpPr>
                  <p:nvPr/>
                </p:nvSpPr>
                <p:spPr bwMode="auto">
                  <a:xfrm>
                    <a:off x="3032"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98" name="Rectangle 951"/>
                  <p:cNvSpPr>
                    <a:spLocks noChangeArrowheads="1"/>
                  </p:cNvSpPr>
                  <p:nvPr/>
                </p:nvSpPr>
                <p:spPr bwMode="auto">
                  <a:xfrm>
                    <a:off x="2989"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31" name="Group 952"/>
                <p:cNvGrpSpPr>
                  <a:grpSpLocks/>
                </p:cNvGrpSpPr>
                <p:nvPr/>
              </p:nvGrpSpPr>
              <p:grpSpPr bwMode="auto">
                <a:xfrm>
                  <a:off x="3416" y="1920"/>
                  <a:ext cx="427" cy="384"/>
                  <a:chOff x="3416" y="1920"/>
                  <a:chExt cx="427" cy="384"/>
                </a:xfrm>
              </p:grpSpPr>
              <p:sp>
                <p:nvSpPr>
                  <p:cNvPr id="26595" name="Rectangle 953"/>
                  <p:cNvSpPr>
                    <a:spLocks noChangeArrowheads="1"/>
                  </p:cNvSpPr>
                  <p:nvPr/>
                </p:nvSpPr>
                <p:spPr bwMode="auto">
                  <a:xfrm>
                    <a:off x="3459"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96" name="Rectangle 954"/>
                  <p:cNvSpPr>
                    <a:spLocks noChangeArrowheads="1"/>
                  </p:cNvSpPr>
                  <p:nvPr/>
                </p:nvSpPr>
                <p:spPr bwMode="auto">
                  <a:xfrm>
                    <a:off x="3416"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32" name="Group 955"/>
                <p:cNvGrpSpPr>
                  <a:grpSpLocks/>
                </p:cNvGrpSpPr>
                <p:nvPr/>
              </p:nvGrpSpPr>
              <p:grpSpPr bwMode="auto">
                <a:xfrm>
                  <a:off x="3843" y="1920"/>
                  <a:ext cx="427" cy="384"/>
                  <a:chOff x="3843" y="1920"/>
                  <a:chExt cx="427" cy="384"/>
                </a:xfrm>
              </p:grpSpPr>
              <p:sp>
                <p:nvSpPr>
                  <p:cNvPr id="26593" name="Rectangle 956"/>
                  <p:cNvSpPr>
                    <a:spLocks noChangeArrowheads="1"/>
                  </p:cNvSpPr>
                  <p:nvPr/>
                </p:nvSpPr>
                <p:spPr bwMode="auto">
                  <a:xfrm>
                    <a:off x="3886"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94" name="Rectangle 957"/>
                  <p:cNvSpPr>
                    <a:spLocks noChangeArrowheads="1"/>
                  </p:cNvSpPr>
                  <p:nvPr/>
                </p:nvSpPr>
                <p:spPr bwMode="auto">
                  <a:xfrm>
                    <a:off x="3843"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33" name="Group 958"/>
                <p:cNvGrpSpPr>
                  <a:grpSpLocks/>
                </p:cNvGrpSpPr>
                <p:nvPr/>
              </p:nvGrpSpPr>
              <p:grpSpPr bwMode="auto">
                <a:xfrm>
                  <a:off x="0" y="2304"/>
                  <a:ext cx="427" cy="384"/>
                  <a:chOff x="0" y="2304"/>
                  <a:chExt cx="427" cy="384"/>
                </a:xfrm>
              </p:grpSpPr>
              <p:sp>
                <p:nvSpPr>
                  <p:cNvPr id="26591" name="Rectangle 959"/>
                  <p:cNvSpPr>
                    <a:spLocks noChangeArrowheads="1"/>
                  </p:cNvSpPr>
                  <p:nvPr/>
                </p:nvSpPr>
                <p:spPr bwMode="auto">
                  <a:xfrm>
                    <a:off x="43"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92" name="Rectangle 960"/>
                  <p:cNvSpPr>
                    <a:spLocks noChangeArrowheads="1"/>
                  </p:cNvSpPr>
                  <p:nvPr/>
                </p:nvSpPr>
                <p:spPr bwMode="auto">
                  <a:xfrm>
                    <a:off x="0"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34" name="Group 961"/>
                <p:cNvGrpSpPr>
                  <a:grpSpLocks/>
                </p:cNvGrpSpPr>
                <p:nvPr/>
              </p:nvGrpSpPr>
              <p:grpSpPr bwMode="auto">
                <a:xfrm>
                  <a:off x="427" y="2304"/>
                  <a:ext cx="427" cy="384"/>
                  <a:chOff x="427" y="2304"/>
                  <a:chExt cx="427" cy="384"/>
                </a:xfrm>
              </p:grpSpPr>
              <p:sp>
                <p:nvSpPr>
                  <p:cNvPr id="26589" name="Rectangle 962"/>
                  <p:cNvSpPr>
                    <a:spLocks noChangeArrowheads="1"/>
                  </p:cNvSpPr>
                  <p:nvPr/>
                </p:nvSpPr>
                <p:spPr bwMode="auto">
                  <a:xfrm>
                    <a:off x="470"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90" name="Rectangle 963"/>
                  <p:cNvSpPr>
                    <a:spLocks noChangeArrowheads="1"/>
                  </p:cNvSpPr>
                  <p:nvPr/>
                </p:nvSpPr>
                <p:spPr bwMode="auto">
                  <a:xfrm>
                    <a:off x="427"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35" name="Group 964"/>
                <p:cNvGrpSpPr>
                  <a:grpSpLocks/>
                </p:cNvGrpSpPr>
                <p:nvPr/>
              </p:nvGrpSpPr>
              <p:grpSpPr bwMode="auto">
                <a:xfrm>
                  <a:off x="854" y="2304"/>
                  <a:ext cx="427" cy="384"/>
                  <a:chOff x="854" y="2304"/>
                  <a:chExt cx="427" cy="384"/>
                </a:xfrm>
              </p:grpSpPr>
              <p:sp>
                <p:nvSpPr>
                  <p:cNvPr id="26587" name="Rectangle 965"/>
                  <p:cNvSpPr>
                    <a:spLocks noChangeArrowheads="1"/>
                  </p:cNvSpPr>
                  <p:nvPr/>
                </p:nvSpPr>
                <p:spPr bwMode="auto">
                  <a:xfrm>
                    <a:off x="897"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88" name="Rectangle 966"/>
                  <p:cNvSpPr>
                    <a:spLocks noChangeArrowheads="1"/>
                  </p:cNvSpPr>
                  <p:nvPr/>
                </p:nvSpPr>
                <p:spPr bwMode="auto">
                  <a:xfrm>
                    <a:off x="854"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36" name="Group 967"/>
                <p:cNvGrpSpPr>
                  <a:grpSpLocks/>
                </p:cNvGrpSpPr>
                <p:nvPr/>
              </p:nvGrpSpPr>
              <p:grpSpPr bwMode="auto">
                <a:xfrm>
                  <a:off x="1281" y="2304"/>
                  <a:ext cx="427" cy="384"/>
                  <a:chOff x="1281" y="2304"/>
                  <a:chExt cx="427" cy="384"/>
                </a:xfrm>
              </p:grpSpPr>
              <p:sp>
                <p:nvSpPr>
                  <p:cNvPr id="26585" name="Rectangle 968"/>
                  <p:cNvSpPr>
                    <a:spLocks noChangeArrowheads="1"/>
                  </p:cNvSpPr>
                  <p:nvPr/>
                </p:nvSpPr>
                <p:spPr bwMode="auto">
                  <a:xfrm>
                    <a:off x="1324"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86" name="Rectangle 969"/>
                  <p:cNvSpPr>
                    <a:spLocks noChangeArrowheads="1"/>
                  </p:cNvSpPr>
                  <p:nvPr/>
                </p:nvSpPr>
                <p:spPr bwMode="auto">
                  <a:xfrm>
                    <a:off x="1281"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37" name="Group 970"/>
                <p:cNvGrpSpPr>
                  <a:grpSpLocks/>
                </p:cNvGrpSpPr>
                <p:nvPr/>
              </p:nvGrpSpPr>
              <p:grpSpPr bwMode="auto">
                <a:xfrm>
                  <a:off x="1708" y="2304"/>
                  <a:ext cx="427" cy="384"/>
                  <a:chOff x="1708" y="2304"/>
                  <a:chExt cx="427" cy="384"/>
                </a:xfrm>
              </p:grpSpPr>
              <p:sp>
                <p:nvSpPr>
                  <p:cNvPr id="26583" name="Rectangle 971"/>
                  <p:cNvSpPr>
                    <a:spLocks noChangeArrowheads="1"/>
                  </p:cNvSpPr>
                  <p:nvPr/>
                </p:nvSpPr>
                <p:spPr bwMode="auto">
                  <a:xfrm>
                    <a:off x="1751"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84" name="Rectangle 972"/>
                  <p:cNvSpPr>
                    <a:spLocks noChangeArrowheads="1"/>
                  </p:cNvSpPr>
                  <p:nvPr/>
                </p:nvSpPr>
                <p:spPr bwMode="auto">
                  <a:xfrm>
                    <a:off x="1708"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38" name="Group 973"/>
                <p:cNvGrpSpPr>
                  <a:grpSpLocks/>
                </p:cNvGrpSpPr>
                <p:nvPr/>
              </p:nvGrpSpPr>
              <p:grpSpPr bwMode="auto">
                <a:xfrm>
                  <a:off x="2135" y="2304"/>
                  <a:ext cx="427" cy="384"/>
                  <a:chOff x="2135" y="2304"/>
                  <a:chExt cx="427" cy="384"/>
                </a:xfrm>
              </p:grpSpPr>
              <p:sp>
                <p:nvSpPr>
                  <p:cNvPr id="26581" name="Rectangle 974"/>
                  <p:cNvSpPr>
                    <a:spLocks noChangeArrowheads="1"/>
                  </p:cNvSpPr>
                  <p:nvPr/>
                </p:nvSpPr>
                <p:spPr bwMode="auto">
                  <a:xfrm>
                    <a:off x="2178"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82" name="Rectangle 975"/>
                  <p:cNvSpPr>
                    <a:spLocks noChangeArrowheads="1"/>
                  </p:cNvSpPr>
                  <p:nvPr/>
                </p:nvSpPr>
                <p:spPr bwMode="auto">
                  <a:xfrm>
                    <a:off x="2135"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39" name="Group 976"/>
                <p:cNvGrpSpPr>
                  <a:grpSpLocks/>
                </p:cNvGrpSpPr>
                <p:nvPr/>
              </p:nvGrpSpPr>
              <p:grpSpPr bwMode="auto">
                <a:xfrm>
                  <a:off x="2562" y="2304"/>
                  <a:ext cx="427" cy="384"/>
                  <a:chOff x="2562" y="2304"/>
                  <a:chExt cx="427" cy="384"/>
                </a:xfrm>
              </p:grpSpPr>
              <p:sp>
                <p:nvSpPr>
                  <p:cNvPr id="26579" name="Rectangle 977"/>
                  <p:cNvSpPr>
                    <a:spLocks noChangeArrowheads="1"/>
                  </p:cNvSpPr>
                  <p:nvPr/>
                </p:nvSpPr>
                <p:spPr bwMode="auto">
                  <a:xfrm>
                    <a:off x="2605"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80" name="Rectangle 978"/>
                  <p:cNvSpPr>
                    <a:spLocks noChangeArrowheads="1"/>
                  </p:cNvSpPr>
                  <p:nvPr/>
                </p:nvSpPr>
                <p:spPr bwMode="auto">
                  <a:xfrm>
                    <a:off x="2562"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40" name="Group 979"/>
                <p:cNvGrpSpPr>
                  <a:grpSpLocks/>
                </p:cNvGrpSpPr>
                <p:nvPr/>
              </p:nvGrpSpPr>
              <p:grpSpPr bwMode="auto">
                <a:xfrm>
                  <a:off x="2989" y="2304"/>
                  <a:ext cx="427" cy="384"/>
                  <a:chOff x="2989" y="2304"/>
                  <a:chExt cx="427" cy="384"/>
                </a:xfrm>
              </p:grpSpPr>
              <p:sp>
                <p:nvSpPr>
                  <p:cNvPr id="26577" name="Rectangle 980"/>
                  <p:cNvSpPr>
                    <a:spLocks noChangeArrowheads="1"/>
                  </p:cNvSpPr>
                  <p:nvPr/>
                </p:nvSpPr>
                <p:spPr bwMode="auto">
                  <a:xfrm>
                    <a:off x="3032"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78" name="Rectangle 981"/>
                  <p:cNvSpPr>
                    <a:spLocks noChangeArrowheads="1"/>
                  </p:cNvSpPr>
                  <p:nvPr/>
                </p:nvSpPr>
                <p:spPr bwMode="auto">
                  <a:xfrm>
                    <a:off x="2989"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41" name="Group 982"/>
                <p:cNvGrpSpPr>
                  <a:grpSpLocks/>
                </p:cNvGrpSpPr>
                <p:nvPr/>
              </p:nvGrpSpPr>
              <p:grpSpPr bwMode="auto">
                <a:xfrm>
                  <a:off x="3416" y="2304"/>
                  <a:ext cx="427" cy="384"/>
                  <a:chOff x="3416" y="2304"/>
                  <a:chExt cx="427" cy="384"/>
                </a:xfrm>
              </p:grpSpPr>
              <p:sp>
                <p:nvSpPr>
                  <p:cNvPr id="26575" name="Rectangle 983"/>
                  <p:cNvSpPr>
                    <a:spLocks noChangeArrowheads="1"/>
                  </p:cNvSpPr>
                  <p:nvPr/>
                </p:nvSpPr>
                <p:spPr bwMode="auto">
                  <a:xfrm>
                    <a:off x="3459"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76" name="Rectangle 984"/>
                  <p:cNvSpPr>
                    <a:spLocks noChangeArrowheads="1"/>
                  </p:cNvSpPr>
                  <p:nvPr/>
                </p:nvSpPr>
                <p:spPr bwMode="auto">
                  <a:xfrm>
                    <a:off x="3416"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42" name="Group 985"/>
                <p:cNvGrpSpPr>
                  <a:grpSpLocks/>
                </p:cNvGrpSpPr>
                <p:nvPr/>
              </p:nvGrpSpPr>
              <p:grpSpPr bwMode="auto">
                <a:xfrm>
                  <a:off x="3843" y="2304"/>
                  <a:ext cx="427" cy="384"/>
                  <a:chOff x="3843" y="2304"/>
                  <a:chExt cx="427" cy="384"/>
                </a:xfrm>
              </p:grpSpPr>
              <p:sp>
                <p:nvSpPr>
                  <p:cNvPr id="26573" name="Rectangle 986"/>
                  <p:cNvSpPr>
                    <a:spLocks noChangeArrowheads="1"/>
                  </p:cNvSpPr>
                  <p:nvPr/>
                </p:nvSpPr>
                <p:spPr bwMode="auto">
                  <a:xfrm>
                    <a:off x="3886"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74" name="Rectangle 987"/>
                  <p:cNvSpPr>
                    <a:spLocks noChangeArrowheads="1"/>
                  </p:cNvSpPr>
                  <p:nvPr/>
                </p:nvSpPr>
                <p:spPr bwMode="auto">
                  <a:xfrm>
                    <a:off x="3843"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43" name="Group 988"/>
                <p:cNvGrpSpPr>
                  <a:grpSpLocks/>
                </p:cNvGrpSpPr>
                <p:nvPr/>
              </p:nvGrpSpPr>
              <p:grpSpPr bwMode="auto">
                <a:xfrm>
                  <a:off x="0" y="2688"/>
                  <a:ext cx="427" cy="384"/>
                  <a:chOff x="0" y="2688"/>
                  <a:chExt cx="427" cy="384"/>
                </a:xfrm>
              </p:grpSpPr>
              <p:sp>
                <p:nvSpPr>
                  <p:cNvPr id="26571" name="Rectangle 989"/>
                  <p:cNvSpPr>
                    <a:spLocks noChangeArrowheads="1"/>
                  </p:cNvSpPr>
                  <p:nvPr/>
                </p:nvSpPr>
                <p:spPr bwMode="auto">
                  <a:xfrm>
                    <a:off x="43"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72" name="Rectangle 990"/>
                  <p:cNvSpPr>
                    <a:spLocks noChangeArrowheads="1"/>
                  </p:cNvSpPr>
                  <p:nvPr/>
                </p:nvSpPr>
                <p:spPr bwMode="auto">
                  <a:xfrm>
                    <a:off x="0"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44" name="Group 991"/>
                <p:cNvGrpSpPr>
                  <a:grpSpLocks/>
                </p:cNvGrpSpPr>
                <p:nvPr/>
              </p:nvGrpSpPr>
              <p:grpSpPr bwMode="auto">
                <a:xfrm>
                  <a:off x="427" y="2688"/>
                  <a:ext cx="427" cy="384"/>
                  <a:chOff x="427" y="2688"/>
                  <a:chExt cx="427" cy="384"/>
                </a:xfrm>
              </p:grpSpPr>
              <p:sp>
                <p:nvSpPr>
                  <p:cNvPr id="26569" name="Rectangle 992"/>
                  <p:cNvSpPr>
                    <a:spLocks noChangeArrowheads="1"/>
                  </p:cNvSpPr>
                  <p:nvPr/>
                </p:nvSpPr>
                <p:spPr bwMode="auto">
                  <a:xfrm>
                    <a:off x="470"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70" name="Rectangle 993"/>
                  <p:cNvSpPr>
                    <a:spLocks noChangeArrowheads="1"/>
                  </p:cNvSpPr>
                  <p:nvPr/>
                </p:nvSpPr>
                <p:spPr bwMode="auto">
                  <a:xfrm>
                    <a:off x="427"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45" name="Group 994"/>
                <p:cNvGrpSpPr>
                  <a:grpSpLocks/>
                </p:cNvGrpSpPr>
                <p:nvPr/>
              </p:nvGrpSpPr>
              <p:grpSpPr bwMode="auto">
                <a:xfrm>
                  <a:off x="854" y="2688"/>
                  <a:ext cx="427" cy="384"/>
                  <a:chOff x="854" y="2688"/>
                  <a:chExt cx="427" cy="384"/>
                </a:xfrm>
              </p:grpSpPr>
              <p:sp>
                <p:nvSpPr>
                  <p:cNvPr id="26567" name="Rectangle 995"/>
                  <p:cNvSpPr>
                    <a:spLocks noChangeArrowheads="1"/>
                  </p:cNvSpPr>
                  <p:nvPr/>
                </p:nvSpPr>
                <p:spPr bwMode="auto">
                  <a:xfrm>
                    <a:off x="897"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68" name="Rectangle 996"/>
                  <p:cNvSpPr>
                    <a:spLocks noChangeArrowheads="1"/>
                  </p:cNvSpPr>
                  <p:nvPr/>
                </p:nvSpPr>
                <p:spPr bwMode="auto">
                  <a:xfrm>
                    <a:off x="854"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46" name="Group 997"/>
                <p:cNvGrpSpPr>
                  <a:grpSpLocks/>
                </p:cNvGrpSpPr>
                <p:nvPr/>
              </p:nvGrpSpPr>
              <p:grpSpPr bwMode="auto">
                <a:xfrm>
                  <a:off x="1281" y="2688"/>
                  <a:ext cx="427" cy="384"/>
                  <a:chOff x="1281" y="2688"/>
                  <a:chExt cx="427" cy="384"/>
                </a:xfrm>
              </p:grpSpPr>
              <p:sp>
                <p:nvSpPr>
                  <p:cNvPr id="26565" name="Rectangle 998"/>
                  <p:cNvSpPr>
                    <a:spLocks noChangeArrowheads="1"/>
                  </p:cNvSpPr>
                  <p:nvPr/>
                </p:nvSpPr>
                <p:spPr bwMode="auto">
                  <a:xfrm>
                    <a:off x="1324"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66" name="Rectangle 999"/>
                  <p:cNvSpPr>
                    <a:spLocks noChangeArrowheads="1"/>
                  </p:cNvSpPr>
                  <p:nvPr/>
                </p:nvSpPr>
                <p:spPr bwMode="auto">
                  <a:xfrm>
                    <a:off x="1281"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47" name="Group 1000"/>
                <p:cNvGrpSpPr>
                  <a:grpSpLocks/>
                </p:cNvGrpSpPr>
                <p:nvPr/>
              </p:nvGrpSpPr>
              <p:grpSpPr bwMode="auto">
                <a:xfrm>
                  <a:off x="1708" y="2688"/>
                  <a:ext cx="427" cy="384"/>
                  <a:chOff x="1708" y="2688"/>
                  <a:chExt cx="427" cy="384"/>
                </a:xfrm>
              </p:grpSpPr>
              <p:sp>
                <p:nvSpPr>
                  <p:cNvPr id="26563" name="Rectangle 1001"/>
                  <p:cNvSpPr>
                    <a:spLocks noChangeArrowheads="1"/>
                  </p:cNvSpPr>
                  <p:nvPr/>
                </p:nvSpPr>
                <p:spPr bwMode="auto">
                  <a:xfrm>
                    <a:off x="1751"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64" name="Rectangle 1002"/>
                  <p:cNvSpPr>
                    <a:spLocks noChangeArrowheads="1"/>
                  </p:cNvSpPr>
                  <p:nvPr/>
                </p:nvSpPr>
                <p:spPr bwMode="auto">
                  <a:xfrm>
                    <a:off x="1708"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48" name="Group 1003"/>
                <p:cNvGrpSpPr>
                  <a:grpSpLocks/>
                </p:cNvGrpSpPr>
                <p:nvPr/>
              </p:nvGrpSpPr>
              <p:grpSpPr bwMode="auto">
                <a:xfrm>
                  <a:off x="2135" y="2688"/>
                  <a:ext cx="427" cy="384"/>
                  <a:chOff x="2135" y="2688"/>
                  <a:chExt cx="427" cy="384"/>
                </a:xfrm>
              </p:grpSpPr>
              <p:sp>
                <p:nvSpPr>
                  <p:cNvPr id="26561" name="Rectangle 1004"/>
                  <p:cNvSpPr>
                    <a:spLocks noChangeArrowheads="1"/>
                  </p:cNvSpPr>
                  <p:nvPr/>
                </p:nvSpPr>
                <p:spPr bwMode="auto">
                  <a:xfrm>
                    <a:off x="2178"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62" name="Rectangle 1005"/>
                  <p:cNvSpPr>
                    <a:spLocks noChangeArrowheads="1"/>
                  </p:cNvSpPr>
                  <p:nvPr/>
                </p:nvSpPr>
                <p:spPr bwMode="auto">
                  <a:xfrm>
                    <a:off x="2135"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49" name="Group 1006"/>
                <p:cNvGrpSpPr>
                  <a:grpSpLocks/>
                </p:cNvGrpSpPr>
                <p:nvPr/>
              </p:nvGrpSpPr>
              <p:grpSpPr bwMode="auto">
                <a:xfrm>
                  <a:off x="2562" y="2688"/>
                  <a:ext cx="427" cy="384"/>
                  <a:chOff x="2562" y="2688"/>
                  <a:chExt cx="427" cy="384"/>
                </a:xfrm>
              </p:grpSpPr>
              <p:sp>
                <p:nvSpPr>
                  <p:cNvPr id="26559" name="Rectangle 1007"/>
                  <p:cNvSpPr>
                    <a:spLocks noChangeArrowheads="1"/>
                  </p:cNvSpPr>
                  <p:nvPr/>
                </p:nvSpPr>
                <p:spPr bwMode="auto">
                  <a:xfrm>
                    <a:off x="2605"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60" name="Rectangle 1008"/>
                  <p:cNvSpPr>
                    <a:spLocks noChangeArrowheads="1"/>
                  </p:cNvSpPr>
                  <p:nvPr/>
                </p:nvSpPr>
                <p:spPr bwMode="auto">
                  <a:xfrm>
                    <a:off x="2562"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50" name="Group 1009"/>
                <p:cNvGrpSpPr>
                  <a:grpSpLocks/>
                </p:cNvGrpSpPr>
                <p:nvPr/>
              </p:nvGrpSpPr>
              <p:grpSpPr bwMode="auto">
                <a:xfrm>
                  <a:off x="2989" y="2688"/>
                  <a:ext cx="427" cy="384"/>
                  <a:chOff x="2989" y="2688"/>
                  <a:chExt cx="427" cy="384"/>
                </a:xfrm>
              </p:grpSpPr>
              <p:sp>
                <p:nvSpPr>
                  <p:cNvPr id="26557" name="Rectangle 1010"/>
                  <p:cNvSpPr>
                    <a:spLocks noChangeArrowheads="1"/>
                  </p:cNvSpPr>
                  <p:nvPr/>
                </p:nvSpPr>
                <p:spPr bwMode="auto">
                  <a:xfrm>
                    <a:off x="3032"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58" name="Rectangle 1011"/>
                  <p:cNvSpPr>
                    <a:spLocks noChangeArrowheads="1"/>
                  </p:cNvSpPr>
                  <p:nvPr/>
                </p:nvSpPr>
                <p:spPr bwMode="auto">
                  <a:xfrm>
                    <a:off x="2989"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51" name="Group 1012"/>
                <p:cNvGrpSpPr>
                  <a:grpSpLocks/>
                </p:cNvGrpSpPr>
                <p:nvPr/>
              </p:nvGrpSpPr>
              <p:grpSpPr bwMode="auto">
                <a:xfrm>
                  <a:off x="3416" y="2688"/>
                  <a:ext cx="427" cy="384"/>
                  <a:chOff x="3416" y="2688"/>
                  <a:chExt cx="427" cy="384"/>
                </a:xfrm>
              </p:grpSpPr>
              <p:sp>
                <p:nvSpPr>
                  <p:cNvPr id="26555" name="Rectangle 1013"/>
                  <p:cNvSpPr>
                    <a:spLocks noChangeArrowheads="1"/>
                  </p:cNvSpPr>
                  <p:nvPr/>
                </p:nvSpPr>
                <p:spPr bwMode="auto">
                  <a:xfrm>
                    <a:off x="3459"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56" name="Rectangle 1014"/>
                  <p:cNvSpPr>
                    <a:spLocks noChangeArrowheads="1"/>
                  </p:cNvSpPr>
                  <p:nvPr/>
                </p:nvSpPr>
                <p:spPr bwMode="auto">
                  <a:xfrm>
                    <a:off x="3416"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552" name="Group 1015"/>
                <p:cNvGrpSpPr>
                  <a:grpSpLocks/>
                </p:cNvGrpSpPr>
                <p:nvPr/>
              </p:nvGrpSpPr>
              <p:grpSpPr bwMode="auto">
                <a:xfrm>
                  <a:off x="3843" y="2688"/>
                  <a:ext cx="427" cy="384"/>
                  <a:chOff x="3843" y="2688"/>
                  <a:chExt cx="427" cy="384"/>
                </a:xfrm>
              </p:grpSpPr>
              <p:sp>
                <p:nvSpPr>
                  <p:cNvPr id="26553" name="Rectangle 1016"/>
                  <p:cNvSpPr>
                    <a:spLocks noChangeArrowheads="1"/>
                  </p:cNvSpPr>
                  <p:nvPr/>
                </p:nvSpPr>
                <p:spPr bwMode="auto">
                  <a:xfrm>
                    <a:off x="3886"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554" name="Rectangle 1017"/>
                  <p:cNvSpPr>
                    <a:spLocks noChangeArrowheads="1"/>
                  </p:cNvSpPr>
                  <p:nvPr/>
                </p:nvSpPr>
                <p:spPr bwMode="auto">
                  <a:xfrm>
                    <a:off x="3843"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
            <p:nvSpPr>
              <p:cNvPr id="26472" name="Rectangle 1018"/>
              <p:cNvSpPr>
                <a:spLocks noChangeArrowheads="1"/>
              </p:cNvSpPr>
              <p:nvPr/>
            </p:nvSpPr>
            <p:spPr bwMode="auto">
              <a:xfrm>
                <a:off x="-3" y="-3"/>
                <a:ext cx="4276" cy="3078"/>
              </a:xfrm>
              <a:prstGeom prst="rect">
                <a:avLst/>
              </a:prstGeom>
              <a:noFill/>
              <a:ln w="11112"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16" name="Group 1020"/>
            <p:cNvGrpSpPr>
              <a:grpSpLocks/>
            </p:cNvGrpSpPr>
            <p:nvPr/>
          </p:nvGrpSpPr>
          <p:grpSpPr bwMode="auto">
            <a:xfrm>
              <a:off x="2375" y="2193"/>
              <a:ext cx="2454" cy="1814"/>
              <a:chOff x="-3" y="-3"/>
              <a:chExt cx="4276" cy="3078"/>
            </a:xfrm>
          </p:grpSpPr>
          <p:grpSp>
            <p:nvGrpSpPr>
              <p:cNvPr id="26187" name="Group 1021"/>
              <p:cNvGrpSpPr>
                <a:grpSpLocks/>
              </p:cNvGrpSpPr>
              <p:nvPr/>
            </p:nvGrpSpPr>
            <p:grpSpPr bwMode="auto">
              <a:xfrm>
                <a:off x="0" y="0"/>
                <a:ext cx="4270" cy="3072"/>
                <a:chOff x="0" y="0"/>
                <a:chExt cx="4270" cy="3072"/>
              </a:xfrm>
            </p:grpSpPr>
            <p:grpSp>
              <p:nvGrpSpPr>
                <p:cNvPr id="26189" name="Group 1022"/>
                <p:cNvGrpSpPr>
                  <a:grpSpLocks/>
                </p:cNvGrpSpPr>
                <p:nvPr/>
              </p:nvGrpSpPr>
              <p:grpSpPr bwMode="auto">
                <a:xfrm>
                  <a:off x="0" y="0"/>
                  <a:ext cx="427" cy="384"/>
                  <a:chOff x="0" y="0"/>
                  <a:chExt cx="427" cy="384"/>
                </a:xfrm>
              </p:grpSpPr>
              <p:sp>
                <p:nvSpPr>
                  <p:cNvPr id="26467" name="Rectangle 1023"/>
                  <p:cNvSpPr>
                    <a:spLocks noChangeArrowheads="1"/>
                  </p:cNvSpPr>
                  <p:nvPr/>
                </p:nvSpPr>
                <p:spPr bwMode="auto">
                  <a:xfrm>
                    <a:off x="0" y="0"/>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68" name="Group 0"/>
                  <p:cNvGrpSpPr>
                    <a:grpSpLocks/>
                  </p:cNvGrpSpPr>
                  <p:nvPr/>
                </p:nvGrpSpPr>
                <p:grpSpPr bwMode="auto">
                  <a:xfrm>
                    <a:off x="0" y="0"/>
                    <a:ext cx="427" cy="384"/>
                    <a:chOff x="0" y="0"/>
                    <a:chExt cx="427" cy="384"/>
                  </a:xfrm>
                </p:grpSpPr>
                <p:sp>
                  <p:nvSpPr>
                    <p:cNvPr id="26469" name="Rectangle 1"/>
                    <p:cNvSpPr>
                      <a:spLocks noChangeArrowheads="1"/>
                    </p:cNvSpPr>
                    <p:nvPr/>
                  </p:nvSpPr>
                  <p:spPr bwMode="auto">
                    <a:xfrm>
                      <a:off x="43" y="0"/>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70" name="Rectangle 2"/>
                    <p:cNvSpPr>
                      <a:spLocks noChangeArrowheads="1"/>
                    </p:cNvSpPr>
                    <p:nvPr/>
                  </p:nvSpPr>
                  <p:spPr bwMode="auto">
                    <a:xfrm>
                      <a:off x="0"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190" name="Group 3"/>
                <p:cNvGrpSpPr>
                  <a:grpSpLocks/>
                </p:cNvGrpSpPr>
                <p:nvPr/>
              </p:nvGrpSpPr>
              <p:grpSpPr bwMode="auto">
                <a:xfrm>
                  <a:off x="427" y="0"/>
                  <a:ext cx="427" cy="384"/>
                  <a:chOff x="427" y="0"/>
                  <a:chExt cx="427" cy="384"/>
                </a:xfrm>
              </p:grpSpPr>
              <p:sp>
                <p:nvSpPr>
                  <p:cNvPr id="26463" name="Rectangle 4"/>
                  <p:cNvSpPr>
                    <a:spLocks noChangeArrowheads="1"/>
                  </p:cNvSpPr>
                  <p:nvPr/>
                </p:nvSpPr>
                <p:spPr bwMode="auto">
                  <a:xfrm>
                    <a:off x="427" y="0"/>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64" name="Group 5"/>
                  <p:cNvGrpSpPr>
                    <a:grpSpLocks/>
                  </p:cNvGrpSpPr>
                  <p:nvPr/>
                </p:nvGrpSpPr>
                <p:grpSpPr bwMode="auto">
                  <a:xfrm>
                    <a:off x="427" y="0"/>
                    <a:ext cx="427" cy="384"/>
                    <a:chOff x="427" y="0"/>
                    <a:chExt cx="427" cy="384"/>
                  </a:xfrm>
                </p:grpSpPr>
                <p:sp>
                  <p:nvSpPr>
                    <p:cNvPr id="26465" name="Rectangle 6"/>
                    <p:cNvSpPr>
                      <a:spLocks noChangeArrowheads="1"/>
                    </p:cNvSpPr>
                    <p:nvPr/>
                  </p:nvSpPr>
                  <p:spPr bwMode="auto">
                    <a:xfrm>
                      <a:off x="470" y="0"/>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66" name="Rectangle 7"/>
                    <p:cNvSpPr>
                      <a:spLocks noChangeArrowheads="1"/>
                    </p:cNvSpPr>
                    <p:nvPr/>
                  </p:nvSpPr>
                  <p:spPr bwMode="auto">
                    <a:xfrm>
                      <a:off x="427"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191" name="Group 8"/>
                <p:cNvGrpSpPr>
                  <a:grpSpLocks/>
                </p:cNvGrpSpPr>
                <p:nvPr/>
              </p:nvGrpSpPr>
              <p:grpSpPr bwMode="auto">
                <a:xfrm>
                  <a:off x="854" y="0"/>
                  <a:ext cx="427" cy="384"/>
                  <a:chOff x="854" y="0"/>
                  <a:chExt cx="427" cy="384"/>
                </a:xfrm>
              </p:grpSpPr>
              <p:sp>
                <p:nvSpPr>
                  <p:cNvPr id="26459" name="Rectangle 9"/>
                  <p:cNvSpPr>
                    <a:spLocks noChangeArrowheads="1"/>
                  </p:cNvSpPr>
                  <p:nvPr/>
                </p:nvSpPr>
                <p:spPr bwMode="auto">
                  <a:xfrm>
                    <a:off x="854" y="0"/>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60" name="Group 10"/>
                  <p:cNvGrpSpPr>
                    <a:grpSpLocks/>
                  </p:cNvGrpSpPr>
                  <p:nvPr/>
                </p:nvGrpSpPr>
                <p:grpSpPr bwMode="auto">
                  <a:xfrm>
                    <a:off x="854" y="0"/>
                    <a:ext cx="427" cy="384"/>
                    <a:chOff x="854" y="0"/>
                    <a:chExt cx="427" cy="384"/>
                  </a:xfrm>
                </p:grpSpPr>
                <p:sp>
                  <p:nvSpPr>
                    <p:cNvPr id="26461" name="Rectangle 11"/>
                    <p:cNvSpPr>
                      <a:spLocks noChangeArrowheads="1"/>
                    </p:cNvSpPr>
                    <p:nvPr/>
                  </p:nvSpPr>
                  <p:spPr bwMode="auto">
                    <a:xfrm>
                      <a:off x="897" y="0"/>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62" name="Rectangle 12"/>
                    <p:cNvSpPr>
                      <a:spLocks noChangeArrowheads="1"/>
                    </p:cNvSpPr>
                    <p:nvPr/>
                  </p:nvSpPr>
                  <p:spPr bwMode="auto">
                    <a:xfrm>
                      <a:off x="854"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192" name="Group 13"/>
                <p:cNvGrpSpPr>
                  <a:grpSpLocks/>
                </p:cNvGrpSpPr>
                <p:nvPr/>
              </p:nvGrpSpPr>
              <p:grpSpPr bwMode="auto">
                <a:xfrm>
                  <a:off x="1281" y="0"/>
                  <a:ext cx="427" cy="384"/>
                  <a:chOff x="1281" y="0"/>
                  <a:chExt cx="427" cy="384"/>
                </a:xfrm>
              </p:grpSpPr>
              <p:sp>
                <p:nvSpPr>
                  <p:cNvPr id="26455" name="Rectangle 14"/>
                  <p:cNvSpPr>
                    <a:spLocks noChangeArrowheads="1"/>
                  </p:cNvSpPr>
                  <p:nvPr/>
                </p:nvSpPr>
                <p:spPr bwMode="auto">
                  <a:xfrm>
                    <a:off x="1281" y="0"/>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56" name="Group 15"/>
                  <p:cNvGrpSpPr>
                    <a:grpSpLocks/>
                  </p:cNvGrpSpPr>
                  <p:nvPr/>
                </p:nvGrpSpPr>
                <p:grpSpPr bwMode="auto">
                  <a:xfrm>
                    <a:off x="1281" y="0"/>
                    <a:ext cx="427" cy="384"/>
                    <a:chOff x="1281" y="0"/>
                    <a:chExt cx="427" cy="384"/>
                  </a:xfrm>
                </p:grpSpPr>
                <p:sp>
                  <p:nvSpPr>
                    <p:cNvPr id="26457" name="Rectangle 16"/>
                    <p:cNvSpPr>
                      <a:spLocks noChangeArrowheads="1"/>
                    </p:cNvSpPr>
                    <p:nvPr/>
                  </p:nvSpPr>
                  <p:spPr bwMode="auto">
                    <a:xfrm>
                      <a:off x="1324" y="0"/>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58" name="Rectangle 17"/>
                    <p:cNvSpPr>
                      <a:spLocks noChangeArrowheads="1"/>
                    </p:cNvSpPr>
                    <p:nvPr/>
                  </p:nvSpPr>
                  <p:spPr bwMode="auto">
                    <a:xfrm>
                      <a:off x="1281"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193" name="Group 18"/>
                <p:cNvGrpSpPr>
                  <a:grpSpLocks/>
                </p:cNvGrpSpPr>
                <p:nvPr/>
              </p:nvGrpSpPr>
              <p:grpSpPr bwMode="auto">
                <a:xfrm>
                  <a:off x="1708" y="0"/>
                  <a:ext cx="427" cy="384"/>
                  <a:chOff x="1708" y="0"/>
                  <a:chExt cx="427" cy="384"/>
                </a:xfrm>
              </p:grpSpPr>
              <p:sp>
                <p:nvSpPr>
                  <p:cNvPr id="26451" name="Rectangle 19"/>
                  <p:cNvSpPr>
                    <a:spLocks noChangeArrowheads="1"/>
                  </p:cNvSpPr>
                  <p:nvPr/>
                </p:nvSpPr>
                <p:spPr bwMode="auto">
                  <a:xfrm>
                    <a:off x="1708" y="0"/>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52" name="Group 20"/>
                  <p:cNvGrpSpPr>
                    <a:grpSpLocks/>
                  </p:cNvGrpSpPr>
                  <p:nvPr/>
                </p:nvGrpSpPr>
                <p:grpSpPr bwMode="auto">
                  <a:xfrm>
                    <a:off x="1708" y="0"/>
                    <a:ext cx="427" cy="384"/>
                    <a:chOff x="1708" y="0"/>
                    <a:chExt cx="427" cy="384"/>
                  </a:xfrm>
                </p:grpSpPr>
                <p:sp>
                  <p:nvSpPr>
                    <p:cNvPr id="26453" name="Rectangle 21"/>
                    <p:cNvSpPr>
                      <a:spLocks noChangeArrowheads="1"/>
                    </p:cNvSpPr>
                    <p:nvPr/>
                  </p:nvSpPr>
                  <p:spPr bwMode="auto">
                    <a:xfrm>
                      <a:off x="1751" y="0"/>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54" name="Rectangle 22"/>
                    <p:cNvSpPr>
                      <a:spLocks noChangeArrowheads="1"/>
                    </p:cNvSpPr>
                    <p:nvPr/>
                  </p:nvSpPr>
                  <p:spPr bwMode="auto">
                    <a:xfrm>
                      <a:off x="1708"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194" name="Group 23"/>
                <p:cNvGrpSpPr>
                  <a:grpSpLocks/>
                </p:cNvGrpSpPr>
                <p:nvPr/>
              </p:nvGrpSpPr>
              <p:grpSpPr bwMode="auto">
                <a:xfrm>
                  <a:off x="2135" y="0"/>
                  <a:ext cx="427" cy="384"/>
                  <a:chOff x="2135" y="0"/>
                  <a:chExt cx="427" cy="384"/>
                </a:xfrm>
              </p:grpSpPr>
              <p:sp>
                <p:nvSpPr>
                  <p:cNvPr id="26447" name="Rectangle 24"/>
                  <p:cNvSpPr>
                    <a:spLocks noChangeArrowheads="1"/>
                  </p:cNvSpPr>
                  <p:nvPr/>
                </p:nvSpPr>
                <p:spPr bwMode="auto">
                  <a:xfrm>
                    <a:off x="2135" y="0"/>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48" name="Group 25"/>
                  <p:cNvGrpSpPr>
                    <a:grpSpLocks/>
                  </p:cNvGrpSpPr>
                  <p:nvPr/>
                </p:nvGrpSpPr>
                <p:grpSpPr bwMode="auto">
                  <a:xfrm>
                    <a:off x="2135" y="0"/>
                    <a:ext cx="427" cy="384"/>
                    <a:chOff x="2135" y="0"/>
                    <a:chExt cx="427" cy="384"/>
                  </a:xfrm>
                </p:grpSpPr>
                <p:sp>
                  <p:nvSpPr>
                    <p:cNvPr id="26449" name="Rectangle 26"/>
                    <p:cNvSpPr>
                      <a:spLocks noChangeArrowheads="1"/>
                    </p:cNvSpPr>
                    <p:nvPr/>
                  </p:nvSpPr>
                  <p:spPr bwMode="auto">
                    <a:xfrm>
                      <a:off x="2178" y="0"/>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50" name="Rectangle 27"/>
                    <p:cNvSpPr>
                      <a:spLocks noChangeArrowheads="1"/>
                    </p:cNvSpPr>
                    <p:nvPr/>
                  </p:nvSpPr>
                  <p:spPr bwMode="auto">
                    <a:xfrm>
                      <a:off x="2135"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195" name="Group 28"/>
                <p:cNvGrpSpPr>
                  <a:grpSpLocks/>
                </p:cNvGrpSpPr>
                <p:nvPr/>
              </p:nvGrpSpPr>
              <p:grpSpPr bwMode="auto">
                <a:xfrm>
                  <a:off x="2562" y="0"/>
                  <a:ext cx="427" cy="384"/>
                  <a:chOff x="2562" y="0"/>
                  <a:chExt cx="427" cy="384"/>
                </a:xfrm>
              </p:grpSpPr>
              <p:sp>
                <p:nvSpPr>
                  <p:cNvPr id="26443" name="Rectangle 29"/>
                  <p:cNvSpPr>
                    <a:spLocks noChangeArrowheads="1"/>
                  </p:cNvSpPr>
                  <p:nvPr/>
                </p:nvSpPr>
                <p:spPr bwMode="auto">
                  <a:xfrm>
                    <a:off x="2562" y="0"/>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44" name="Group 30"/>
                  <p:cNvGrpSpPr>
                    <a:grpSpLocks/>
                  </p:cNvGrpSpPr>
                  <p:nvPr/>
                </p:nvGrpSpPr>
                <p:grpSpPr bwMode="auto">
                  <a:xfrm>
                    <a:off x="2562" y="0"/>
                    <a:ext cx="427" cy="384"/>
                    <a:chOff x="2562" y="0"/>
                    <a:chExt cx="427" cy="384"/>
                  </a:xfrm>
                </p:grpSpPr>
                <p:sp>
                  <p:nvSpPr>
                    <p:cNvPr id="26445" name="Rectangle 31"/>
                    <p:cNvSpPr>
                      <a:spLocks noChangeArrowheads="1"/>
                    </p:cNvSpPr>
                    <p:nvPr/>
                  </p:nvSpPr>
                  <p:spPr bwMode="auto">
                    <a:xfrm>
                      <a:off x="2605" y="0"/>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46" name="Rectangle 32"/>
                    <p:cNvSpPr>
                      <a:spLocks noChangeArrowheads="1"/>
                    </p:cNvSpPr>
                    <p:nvPr/>
                  </p:nvSpPr>
                  <p:spPr bwMode="auto">
                    <a:xfrm>
                      <a:off x="2562"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196" name="Group 33"/>
                <p:cNvGrpSpPr>
                  <a:grpSpLocks/>
                </p:cNvGrpSpPr>
                <p:nvPr/>
              </p:nvGrpSpPr>
              <p:grpSpPr bwMode="auto">
                <a:xfrm>
                  <a:off x="2989" y="0"/>
                  <a:ext cx="427" cy="384"/>
                  <a:chOff x="2989" y="0"/>
                  <a:chExt cx="427" cy="384"/>
                </a:xfrm>
              </p:grpSpPr>
              <p:sp>
                <p:nvSpPr>
                  <p:cNvPr id="26441" name="Rectangle 34"/>
                  <p:cNvSpPr>
                    <a:spLocks noChangeArrowheads="1"/>
                  </p:cNvSpPr>
                  <p:nvPr/>
                </p:nvSpPr>
                <p:spPr bwMode="auto">
                  <a:xfrm>
                    <a:off x="3032"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42" name="Rectangle 35"/>
                  <p:cNvSpPr>
                    <a:spLocks noChangeArrowheads="1"/>
                  </p:cNvSpPr>
                  <p:nvPr/>
                </p:nvSpPr>
                <p:spPr bwMode="auto">
                  <a:xfrm>
                    <a:off x="2989"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197" name="Group 36"/>
                <p:cNvGrpSpPr>
                  <a:grpSpLocks/>
                </p:cNvGrpSpPr>
                <p:nvPr/>
              </p:nvGrpSpPr>
              <p:grpSpPr bwMode="auto">
                <a:xfrm>
                  <a:off x="3416" y="0"/>
                  <a:ext cx="427" cy="384"/>
                  <a:chOff x="3416" y="0"/>
                  <a:chExt cx="427" cy="384"/>
                </a:xfrm>
              </p:grpSpPr>
              <p:sp>
                <p:nvSpPr>
                  <p:cNvPr id="26439" name="Rectangle 37"/>
                  <p:cNvSpPr>
                    <a:spLocks noChangeArrowheads="1"/>
                  </p:cNvSpPr>
                  <p:nvPr/>
                </p:nvSpPr>
                <p:spPr bwMode="auto">
                  <a:xfrm>
                    <a:off x="3459"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40" name="Rectangle 38"/>
                  <p:cNvSpPr>
                    <a:spLocks noChangeArrowheads="1"/>
                  </p:cNvSpPr>
                  <p:nvPr/>
                </p:nvSpPr>
                <p:spPr bwMode="auto">
                  <a:xfrm>
                    <a:off x="3416"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198" name="Group 39"/>
                <p:cNvGrpSpPr>
                  <a:grpSpLocks/>
                </p:cNvGrpSpPr>
                <p:nvPr/>
              </p:nvGrpSpPr>
              <p:grpSpPr bwMode="auto">
                <a:xfrm>
                  <a:off x="3843" y="0"/>
                  <a:ext cx="427" cy="384"/>
                  <a:chOff x="3843" y="0"/>
                  <a:chExt cx="427" cy="384"/>
                </a:xfrm>
              </p:grpSpPr>
              <p:sp>
                <p:nvSpPr>
                  <p:cNvPr id="26437" name="Rectangle 40"/>
                  <p:cNvSpPr>
                    <a:spLocks noChangeArrowheads="1"/>
                  </p:cNvSpPr>
                  <p:nvPr/>
                </p:nvSpPr>
                <p:spPr bwMode="auto">
                  <a:xfrm>
                    <a:off x="3886"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38" name="Rectangle 41"/>
                  <p:cNvSpPr>
                    <a:spLocks noChangeArrowheads="1"/>
                  </p:cNvSpPr>
                  <p:nvPr/>
                </p:nvSpPr>
                <p:spPr bwMode="auto">
                  <a:xfrm>
                    <a:off x="3843"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199" name="Group 42"/>
                <p:cNvGrpSpPr>
                  <a:grpSpLocks/>
                </p:cNvGrpSpPr>
                <p:nvPr/>
              </p:nvGrpSpPr>
              <p:grpSpPr bwMode="auto">
                <a:xfrm>
                  <a:off x="0" y="384"/>
                  <a:ext cx="427" cy="384"/>
                  <a:chOff x="0" y="384"/>
                  <a:chExt cx="427" cy="384"/>
                </a:xfrm>
              </p:grpSpPr>
              <p:sp>
                <p:nvSpPr>
                  <p:cNvPr id="26433" name="Rectangle 43"/>
                  <p:cNvSpPr>
                    <a:spLocks noChangeArrowheads="1"/>
                  </p:cNvSpPr>
                  <p:nvPr/>
                </p:nvSpPr>
                <p:spPr bwMode="auto">
                  <a:xfrm>
                    <a:off x="0" y="384"/>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34" name="Group 44"/>
                  <p:cNvGrpSpPr>
                    <a:grpSpLocks/>
                  </p:cNvGrpSpPr>
                  <p:nvPr/>
                </p:nvGrpSpPr>
                <p:grpSpPr bwMode="auto">
                  <a:xfrm>
                    <a:off x="0" y="384"/>
                    <a:ext cx="427" cy="384"/>
                    <a:chOff x="0" y="384"/>
                    <a:chExt cx="427" cy="384"/>
                  </a:xfrm>
                </p:grpSpPr>
                <p:sp>
                  <p:nvSpPr>
                    <p:cNvPr id="26435" name="Rectangle 45"/>
                    <p:cNvSpPr>
                      <a:spLocks noChangeArrowheads="1"/>
                    </p:cNvSpPr>
                    <p:nvPr/>
                  </p:nvSpPr>
                  <p:spPr bwMode="auto">
                    <a:xfrm>
                      <a:off x="43" y="384"/>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36" name="Rectangle 46"/>
                    <p:cNvSpPr>
                      <a:spLocks noChangeArrowheads="1"/>
                    </p:cNvSpPr>
                    <p:nvPr/>
                  </p:nvSpPr>
                  <p:spPr bwMode="auto">
                    <a:xfrm>
                      <a:off x="0"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00" name="Group 47"/>
                <p:cNvGrpSpPr>
                  <a:grpSpLocks/>
                </p:cNvGrpSpPr>
                <p:nvPr/>
              </p:nvGrpSpPr>
              <p:grpSpPr bwMode="auto">
                <a:xfrm>
                  <a:off x="427" y="384"/>
                  <a:ext cx="427" cy="384"/>
                  <a:chOff x="427" y="384"/>
                  <a:chExt cx="427" cy="384"/>
                </a:xfrm>
              </p:grpSpPr>
              <p:sp>
                <p:nvSpPr>
                  <p:cNvPr id="26429" name="Rectangle 48"/>
                  <p:cNvSpPr>
                    <a:spLocks noChangeArrowheads="1"/>
                  </p:cNvSpPr>
                  <p:nvPr/>
                </p:nvSpPr>
                <p:spPr bwMode="auto">
                  <a:xfrm>
                    <a:off x="427" y="384"/>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30" name="Group 49"/>
                  <p:cNvGrpSpPr>
                    <a:grpSpLocks/>
                  </p:cNvGrpSpPr>
                  <p:nvPr/>
                </p:nvGrpSpPr>
                <p:grpSpPr bwMode="auto">
                  <a:xfrm>
                    <a:off x="427" y="384"/>
                    <a:ext cx="427" cy="384"/>
                    <a:chOff x="427" y="384"/>
                    <a:chExt cx="427" cy="384"/>
                  </a:xfrm>
                </p:grpSpPr>
                <p:sp>
                  <p:nvSpPr>
                    <p:cNvPr id="26431" name="Rectangle 50"/>
                    <p:cNvSpPr>
                      <a:spLocks noChangeArrowheads="1"/>
                    </p:cNvSpPr>
                    <p:nvPr/>
                  </p:nvSpPr>
                  <p:spPr bwMode="auto">
                    <a:xfrm>
                      <a:off x="470" y="384"/>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32" name="Rectangle 51"/>
                    <p:cNvSpPr>
                      <a:spLocks noChangeArrowheads="1"/>
                    </p:cNvSpPr>
                    <p:nvPr/>
                  </p:nvSpPr>
                  <p:spPr bwMode="auto">
                    <a:xfrm>
                      <a:off x="427"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01" name="Group 52"/>
                <p:cNvGrpSpPr>
                  <a:grpSpLocks/>
                </p:cNvGrpSpPr>
                <p:nvPr/>
              </p:nvGrpSpPr>
              <p:grpSpPr bwMode="auto">
                <a:xfrm>
                  <a:off x="854" y="384"/>
                  <a:ext cx="427" cy="384"/>
                  <a:chOff x="854" y="384"/>
                  <a:chExt cx="427" cy="384"/>
                </a:xfrm>
              </p:grpSpPr>
              <p:sp>
                <p:nvSpPr>
                  <p:cNvPr id="26425" name="Rectangle 53"/>
                  <p:cNvSpPr>
                    <a:spLocks noChangeArrowheads="1"/>
                  </p:cNvSpPr>
                  <p:nvPr/>
                </p:nvSpPr>
                <p:spPr bwMode="auto">
                  <a:xfrm>
                    <a:off x="854" y="384"/>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26" name="Group 54"/>
                  <p:cNvGrpSpPr>
                    <a:grpSpLocks/>
                  </p:cNvGrpSpPr>
                  <p:nvPr/>
                </p:nvGrpSpPr>
                <p:grpSpPr bwMode="auto">
                  <a:xfrm>
                    <a:off x="854" y="384"/>
                    <a:ext cx="427" cy="384"/>
                    <a:chOff x="854" y="384"/>
                    <a:chExt cx="427" cy="384"/>
                  </a:xfrm>
                </p:grpSpPr>
                <p:sp>
                  <p:nvSpPr>
                    <p:cNvPr id="26427" name="Rectangle 55"/>
                    <p:cNvSpPr>
                      <a:spLocks noChangeArrowheads="1"/>
                    </p:cNvSpPr>
                    <p:nvPr/>
                  </p:nvSpPr>
                  <p:spPr bwMode="auto">
                    <a:xfrm>
                      <a:off x="897" y="384"/>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28" name="Rectangle 56"/>
                    <p:cNvSpPr>
                      <a:spLocks noChangeArrowheads="1"/>
                    </p:cNvSpPr>
                    <p:nvPr/>
                  </p:nvSpPr>
                  <p:spPr bwMode="auto">
                    <a:xfrm>
                      <a:off x="854"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02" name="Group 57"/>
                <p:cNvGrpSpPr>
                  <a:grpSpLocks/>
                </p:cNvGrpSpPr>
                <p:nvPr/>
              </p:nvGrpSpPr>
              <p:grpSpPr bwMode="auto">
                <a:xfrm>
                  <a:off x="1281" y="384"/>
                  <a:ext cx="427" cy="384"/>
                  <a:chOff x="1281" y="384"/>
                  <a:chExt cx="427" cy="384"/>
                </a:xfrm>
              </p:grpSpPr>
              <p:sp>
                <p:nvSpPr>
                  <p:cNvPr id="26421" name="Rectangle 58"/>
                  <p:cNvSpPr>
                    <a:spLocks noChangeArrowheads="1"/>
                  </p:cNvSpPr>
                  <p:nvPr/>
                </p:nvSpPr>
                <p:spPr bwMode="auto">
                  <a:xfrm>
                    <a:off x="1281" y="384"/>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22" name="Group 59"/>
                  <p:cNvGrpSpPr>
                    <a:grpSpLocks/>
                  </p:cNvGrpSpPr>
                  <p:nvPr/>
                </p:nvGrpSpPr>
                <p:grpSpPr bwMode="auto">
                  <a:xfrm>
                    <a:off x="1281" y="384"/>
                    <a:ext cx="427" cy="384"/>
                    <a:chOff x="1281" y="384"/>
                    <a:chExt cx="427" cy="384"/>
                  </a:xfrm>
                </p:grpSpPr>
                <p:sp>
                  <p:nvSpPr>
                    <p:cNvPr id="26423" name="Rectangle 60"/>
                    <p:cNvSpPr>
                      <a:spLocks noChangeArrowheads="1"/>
                    </p:cNvSpPr>
                    <p:nvPr/>
                  </p:nvSpPr>
                  <p:spPr bwMode="auto">
                    <a:xfrm>
                      <a:off x="1324" y="384"/>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24" name="Rectangle 61"/>
                    <p:cNvSpPr>
                      <a:spLocks noChangeArrowheads="1"/>
                    </p:cNvSpPr>
                    <p:nvPr/>
                  </p:nvSpPr>
                  <p:spPr bwMode="auto">
                    <a:xfrm>
                      <a:off x="1281"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03" name="Group 62"/>
                <p:cNvGrpSpPr>
                  <a:grpSpLocks/>
                </p:cNvGrpSpPr>
                <p:nvPr/>
              </p:nvGrpSpPr>
              <p:grpSpPr bwMode="auto">
                <a:xfrm>
                  <a:off x="1708" y="384"/>
                  <a:ext cx="427" cy="384"/>
                  <a:chOff x="1708" y="384"/>
                  <a:chExt cx="427" cy="384"/>
                </a:xfrm>
              </p:grpSpPr>
              <p:sp>
                <p:nvSpPr>
                  <p:cNvPr id="26417" name="Rectangle 63"/>
                  <p:cNvSpPr>
                    <a:spLocks noChangeArrowheads="1"/>
                  </p:cNvSpPr>
                  <p:nvPr/>
                </p:nvSpPr>
                <p:spPr bwMode="auto">
                  <a:xfrm>
                    <a:off x="1708" y="384"/>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18" name="Group 64"/>
                  <p:cNvGrpSpPr>
                    <a:grpSpLocks/>
                  </p:cNvGrpSpPr>
                  <p:nvPr/>
                </p:nvGrpSpPr>
                <p:grpSpPr bwMode="auto">
                  <a:xfrm>
                    <a:off x="1708" y="384"/>
                    <a:ext cx="427" cy="384"/>
                    <a:chOff x="1708" y="384"/>
                    <a:chExt cx="427" cy="384"/>
                  </a:xfrm>
                </p:grpSpPr>
                <p:sp>
                  <p:nvSpPr>
                    <p:cNvPr id="26419" name="Rectangle 65"/>
                    <p:cNvSpPr>
                      <a:spLocks noChangeArrowheads="1"/>
                    </p:cNvSpPr>
                    <p:nvPr/>
                  </p:nvSpPr>
                  <p:spPr bwMode="auto">
                    <a:xfrm>
                      <a:off x="1751" y="384"/>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20" name="Rectangle 66"/>
                    <p:cNvSpPr>
                      <a:spLocks noChangeArrowheads="1"/>
                    </p:cNvSpPr>
                    <p:nvPr/>
                  </p:nvSpPr>
                  <p:spPr bwMode="auto">
                    <a:xfrm>
                      <a:off x="1708"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04" name="Group 67"/>
                <p:cNvGrpSpPr>
                  <a:grpSpLocks/>
                </p:cNvGrpSpPr>
                <p:nvPr/>
              </p:nvGrpSpPr>
              <p:grpSpPr bwMode="auto">
                <a:xfrm>
                  <a:off x="2135" y="384"/>
                  <a:ext cx="427" cy="384"/>
                  <a:chOff x="2135" y="384"/>
                  <a:chExt cx="427" cy="384"/>
                </a:xfrm>
              </p:grpSpPr>
              <p:sp>
                <p:nvSpPr>
                  <p:cNvPr id="26413" name="Rectangle 68"/>
                  <p:cNvSpPr>
                    <a:spLocks noChangeArrowheads="1"/>
                  </p:cNvSpPr>
                  <p:nvPr/>
                </p:nvSpPr>
                <p:spPr bwMode="auto">
                  <a:xfrm>
                    <a:off x="2135" y="384"/>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14" name="Group 69"/>
                  <p:cNvGrpSpPr>
                    <a:grpSpLocks/>
                  </p:cNvGrpSpPr>
                  <p:nvPr/>
                </p:nvGrpSpPr>
                <p:grpSpPr bwMode="auto">
                  <a:xfrm>
                    <a:off x="2135" y="384"/>
                    <a:ext cx="427" cy="384"/>
                    <a:chOff x="2135" y="384"/>
                    <a:chExt cx="427" cy="384"/>
                  </a:xfrm>
                </p:grpSpPr>
                <p:sp>
                  <p:nvSpPr>
                    <p:cNvPr id="26415" name="Rectangle 70"/>
                    <p:cNvSpPr>
                      <a:spLocks noChangeArrowheads="1"/>
                    </p:cNvSpPr>
                    <p:nvPr/>
                  </p:nvSpPr>
                  <p:spPr bwMode="auto">
                    <a:xfrm>
                      <a:off x="2178" y="384"/>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16" name="Rectangle 71"/>
                    <p:cNvSpPr>
                      <a:spLocks noChangeArrowheads="1"/>
                    </p:cNvSpPr>
                    <p:nvPr/>
                  </p:nvSpPr>
                  <p:spPr bwMode="auto">
                    <a:xfrm>
                      <a:off x="2135"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05" name="Group 72"/>
                <p:cNvGrpSpPr>
                  <a:grpSpLocks/>
                </p:cNvGrpSpPr>
                <p:nvPr/>
              </p:nvGrpSpPr>
              <p:grpSpPr bwMode="auto">
                <a:xfrm>
                  <a:off x="2562" y="384"/>
                  <a:ext cx="427" cy="384"/>
                  <a:chOff x="2562" y="384"/>
                  <a:chExt cx="427" cy="384"/>
                </a:xfrm>
              </p:grpSpPr>
              <p:sp>
                <p:nvSpPr>
                  <p:cNvPr id="26409" name="Rectangle 73"/>
                  <p:cNvSpPr>
                    <a:spLocks noChangeArrowheads="1"/>
                  </p:cNvSpPr>
                  <p:nvPr/>
                </p:nvSpPr>
                <p:spPr bwMode="auto">
                  <a:xfrm>
                    <a:off x="2562" y="384"/>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10" name="Group 74"/>
                  <p:cNvGrpSpPr>
                    <a:grpSpLocks/>
                  </p:cNvGrpSpPr>
                  <p:nvPr/>
                </p:nvGrpSpPr>
                <p:grpSpPr bwMode="auto">
                  <a:xfrm>
                    <a:off x="2562" y="384"/>
                    <a:ext cx="427" cy="384"/>
                    <a:chOff x="2562" y="384"/>
                    <a:chExt cx="427" cy="384"/>
                  </a:xfrm>
                </p:grpSpPr>
                <p:sp>
                  <p:nvSpPr>
                    <p:cNvPr id="26411" name="Rectangle 75"/>
                    <p:cNvSpPr>
                      <a:spLocks noChangeArrowheads="1"/>
                    </p:cNvSpPr>
                    <p:nvPr/>
                  </p:nvSpPr>
                  <p:spPr bwMode="auto">
                    <a:xfrm>
                      <a:off x="2605" y="384"/>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12" name="Rectangle 76"/>
                    <p:cNvSpPr>
                      <a:spLocks noChangeArrowheads="1"/>
                    </p:cNvSpPr>
                    <p:nvPr/>
                  </p:nvSpPr>
                  <p:spPr bwMode="auto">
                    <a:xfrm>
                      <a:off x="2562"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06" name="Group 77"/>
                <p:cNvGrpSpPr>
                  <a:grpSpLocks/>
                </p:cNvGrpSpPr>
                <p:nvPr/>
              </p:nvGrpSpPr>
              <p:grpSpPr bwMode="auto">
                <a:xfrm>
                  <a:off x="2989" y="384"/>
                  <a:ext cx="427" cy="384"/>
                  <a:chOff x="2989" y="384"/>
                  <a:chExt cx="427" cy="384"/>
                </a:xfrm>
              </p:grpSpPr>
              <p:sp>
                <p:nvSpPr>
                  <p:cNvPr id="26407" name="Rectangle 78"/>
                  <p:cNvSpPr>
                    <a:spLocks noChangeArrowheads="1"/>
                  </p:cNvSpPr>
                  <p:nvPr/>
                </p:nvSpPr>
                <p:spPr bwMode="auto">
                  <a:xfrm>
                    <a:off x="3032"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08" name="Rectangle 79"/>
                  <p:cNvSpPr>
                    <a:spLocks noChangeArrowheads="1"/>
                  </p:cNvSpPr>
                  <p:nvPr/>
                </p:nvSpPr>
                <p:spPr bwMode="auto">
                  <a:xfrm>
                    <a:off x="2989"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07" name="Group 80"/>
                <p:cNvGrpSpPr>
                  <a:grpSpLocks/>
                </p:cNvGrpSpPr>
                <p:nvPr/>
              </p:nvGrpSpPr>
              <p:grpSpPr bwMode="auto">
                <a:xfrm>
                  <a:off x="3416" y="384"/>
                  <a:ext cx="427" cy="384"/>
                  <a:chOff x="3416" y="384"/>
                  <a:chExt cx="427" cy="384"/>
                </a:xfrm>
              </p:grpSpPr>
              <p:sp>
                <p:nvSpPr>
                  <p:cNvPr id="26405" name="Rectangle 81"/>
                  <p:cNvSpPr>
                    <a:spLocks noChangeArrowheads="1"/>
                  </p:cNvSpPr>
                  <p:nvPr/>
                </p:nvSpPr>
                <p:spPr bwMode="auto">
                  <a:xfrm>
                    <a:off x="3459"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06" name="Rectangle 82"/>
                  <p:cNvSpPr>
                    <a:spLocks noChangeArrowheads="1"/>
                  </p:cNvSpPr>
                  <p:nvPr/>
                </p:nvSpPr>
                <p:spPr bwMode="auto">
                  <a:xfrm>
                    <a:off x="3416"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08" name="Group 83"/>
                <p:cNvGrpSpPr>
                  <a:grpSpLocks/>
                </p:cNvGrpSpPr>
                <p:nvPr/>
              </p:nvGrpSpPr>
              <p:grpSpPr bwMode="auto">
                <a:xfrm>
                  <a:off x="3843" y="384"/>
                  <a:ext cx="427" cy="384"/>
                  <a:chOff x="3843" y="384"/>
                  <a:chExt cx="427" cy="384"/>
                </a:xfrm>
              </p:grpSpPr>
              <p:sp>
                <p:nvSpPr>
                  <p:cNvPr id="26403" name="Rectangle 84"/>
                  <p:cNvSpPr>
                    <a:spLocks noChangeArrowheads="1"/>
                  </p:cNvSpPr>
                  <p:nvPr/>
                </p:nvSpPr>
                <p:spPr bwMode="auto">
                  <a:xfrm>
                    <a:off x="3886"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04" name="Rectangle 85"/>
                  <p:cNvSpPr>
                    <a:spLocks noChangeArrowheads="1"/>
                  </p:cNvSpPr>
                  <p:nvPr/>
                </p:nvSpPr>
                <p:spPr bwMode="auto">
                  <a:xfrm>
                    <a:off x="3843"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09" name="Group 86"/>
                <p:cNvGrpSpPr>
                  <a:grpSpLocks/>
                </p:cNvGrpSpPr>
                <p:nvPr/>
              </p:nvGrpSpPr>
              <p:grpSpPr bwMode="auto">
                <a:xfrm>
                  <a:off x="0" y="768"/>
                  <a:ext cx="427" cy="384"/>
                  <a:chOff x="0" y="768"/>
                  <a:chExt cx="427" cy="384"/>
                </a:xfrm>
              </p:grpSpPr>
              <p:sp>
                <p:nvSpPr>
                  <p:cNvPr id="26399" name="Rectangle 87"/>
                  <p:cNvSpPr>
                    <a:spLocks noChangeArrowheads="1"/>
                  </p:cNvSpPr>
                  <p:nvPr/>
                </p:nvSpPr>
                <p:spPr bwMode="auto">
                  <a:xfrm>
                    <a:off x="0"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400" name="Group 88"/>
                  <p:cNvGrpSpPr>
                    <a:grpSpLocks/>
                  </p:cNvGrpSpPr>
                  <p:nvPr/>
                </p:nvGrpSpPr>
                <p:grpSpPr bwMode="auto">
                  <a:xfrm>
                    <a:off x="0" y="768"/>
                    <a:ext cx="427" cy="384"/>
                    <a:chOff x="0" y="768"/>
                    <a:chExt cx="427" cy="384"/>
                  </a:xfrm>
                </p:grpSpPr>
                <p:sp>
                  <p:nvSpPr>
                    <p:cNvPr id="26401" name="Rectangle 89"/>
                    <p:cNvSpPr>
                      <a:spLocks noChangeArrowheads="1"/>
                    </p:cNvSpPr>
                    <p:nvPr/>
                  </p:nvSpPr>
                  <p:spPr bwMode="auto">
                    <a:xfrm>
                      <a:off x="43"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402" name="Rectangle 90"/>
                    <p:cNvSpPr>
                      <a:spLocks noChangeArrowheads="1"/>
                    </p:cNvSpPr>
                    <p:nvPr/>
                  </p:nvSpPr>
                  <p:spPr bwMode="auto">
                    <a:xfrm>
                      <a:off x="0"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10" name="Group 91"/>
                <p:cNvGrpSpPr>
                  <a:grpSpLocks/>
                </p:cNvGrpSpPr>
                <p:nvPr/>
              </p:nvGrpSpPr>
              <p:grpSpPr bwMode="auto">
                <a:xfrm>
                  <a:off x="427" y="768"/>
                  <a:ext cx="427" cy="384"/>
                  <a:chOff x="427" y="768"/>
                  <a:chExt cx="427" cy="384"/>
                </a:xfrm>
              </p:grpSpPr>
              <p:sp>
                <p:nvSpPr>
                  <p:cNvPr id="26395" name="Rectangle 92"/>
                  <p:cNvSpPr>
                    <a:spLocks noChangeArrowheads="1"/>
                  </p:cNvSpPr>
                  <p:nvPr/>
                </p:nvSpPr>
                <p:spPr bwMode="auto">
                  <a:xfrm>
                    <a:off x="427"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396" name="Group 93"/>
                  <p:cNvGrpSpPr>
                    <a:grpSpLocks/>
                  </p:cNvGrpSpPr>
                  <p:nvPr/>
                </p:nvGrpSpPr>
                <p:grpSpPr bwMode="auto">
                  <a:xfrm>
                    <a:off x="427" y="768"/>
                    <a:ext cx="427" cy="384"/>
                    <a:chOff x="427" y="768"/>
                    <a:chExt cx="427" cy="384"/>
                  </a:xfrm>
                </p:grpSpPr>
                <p:sp>
                  <p:nvSpPr>
                    <p:cNvPr id="26397" name="Rectangle 94"/>
                    <p:cNvSpPr>
                      <a:spLocks noChangeArrowheads="1"/>
                    </p:cNvSpPr>
                    <p:nvPr/>
                  </p:nvSpPr>
                  <p:spPr bwMode="auto">
                    <a:xfrm>
                      <a:off x="470"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98" name="Rectangle 95"/>
                    <p:cNvSpPr>
                      <a:spLocks noChangeArrowheads="1"/>
                    </p:cNvSpPr>
                    <p:nvPr/>
                  </p:nvSpPr>
                  <p:spPr bwMode="auto">
                    <a:xfrm>
                      <a:off x="427"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11" name="Group 96"/>
                <p:cNvGrpSpPr>
                  <a:grpSpLocks/>
                </p:cNvGrpSpPr>
                <p:nvPr/>
              </p:nvGrpSpPr>
              <p:grpSpPr bwMode="auto">
                <a:xfrm>
                  <a:off x="854" y="768"/>
                  <a:ext cx="427" cy="384"/>
                  <a:chOff x="854" y="768"/>
                  <a:chExt cx="427" cy="384"/>
                </a:xfrm>
              </p:grpSpPr>
              <p:sp>
                <p:nvSpPr>
                  <p:cNvPr id="26391" name="Rectangle 97"/>
                  <p:cNvSpPr>
                    <a:spLocks noChangeArrowheads="1"/>
                  </p:cNvSpPr>
                  <p:nvPr/>
                </p:nvSpPr>
                <p:spPr bwMode="auto">
                  <a:xfrm>
                    <a:off x="854"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392" name="Group 98"/>
                  <p:cNvGrpSpPr>
                    <a:grpSpLocks/>
                  </p:cNvGrpSpPr>
                  <p:nvPr/>
                </p:nvGrpSpPr>
                <p:grpSpPr bwMode="auto">
                  <a:xfrm>
                    <a:off x="854" y="768"/>
                    <a:ext cx="427" cy="384"/>
                    <a:chOff x="854" y="768"/>
                    <a:chExt cx="427" cy="384"/>
                  </a:xfrm>
                </p:grpSpPr>
                <p:sp>
                  <p:nvSpPr>
                    <p:cNvPr id="26393" name="Rectangle 99"/>
                    <p:cNvSpPr>
                      <a:spLocks noChangeArrowheads="1"/>
                    </p:cNvSpPr>
                    <p:nvPr/>
                  </p:nvSpPr>
                  <p:spPr bwMode="auto">
                    <a:xfrm>
                      <a:off x="897"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94" name="Rectangle 100"/>
                    <p:cNvSpPr>
                      <a:spLocks noChangeArrowheads="1"/>
                    </p:cNvSpPr>
                    <p:nvPr/>
                  </p:nvSpPr>
                  <p:spPr bwMode="auto">
                    <a:xfrm>
                      <a:off x="854"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12" name="Group 101"/>
                <p:cNvGrpSpPr>
                  <a:grpSpLocks/>
                </p:cNvGrpSpPr>
                <p:nvPr/>
              </p:nvGrpSpPr>
              <p:grpSpPr bwMode="auto">
                <a:xfrm>
                  <a:off x="1281" y="768"/>
                  <a:ext cx="427" cy="384"/>
                  <a:chOff x="1281" y="768"/>
                  <a:chExt cx="427" cy="384"/>
                </a:xfrm>
              </p:grpSpPr>
              <p:sp>
                <p:nvSpPr>
                  <p:cNvPr id="26387" name="Rectangle 102"/>
                  <p:cNvSpPr>
                    <a:spLocks noChangeArrowheads="1"/>
                  </p:cNvSpPr>
                  <p:nvPr/>
                </p:nvSpPr>
                <p:spPr bwMode="auto">
                  <a:xfrm>
                    <a:off x="1281"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388" name="Group 103"/>
                  <p:cNvGrpSpPr>
                    <a:grpSpLocks/>
                  </p:cNvGrpSpPr>
                  <p:nvPr/>
                </p:nvGrpSpPr>
                <p:grpSpPr bwMode="auto">
                  <a:xfrm>
                    <a:off x="1281" y="768"/>
                    <a:ext cx="427" cy="384"/>
                    <a:chOff x="1281" y="768"/>
                    <a:chExt cx="427" cy="384"/>
                  </a:xfrm>
                </p:grpSpPr>
                <p:sp>
                  <p:nvSpPr>
                    <p:cNvPr id="26389" name="Rectangle 104"/>
                    <p:cNvSpPr>
                      <a:spLocks noChangeArrowheads="1"/>
                    </p:cNvSpPr>
                    <p:nvPr/>
                  </p:nvSpPr>
                  <p:spPr bwMode="auto">
                    <a:xfrm>
                      <a:off x="1324"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90" name="Rectangle 105"/>
                    <p:cNvSpPr>
                      <a:spLocks noChangeArrowheads="1"/>
                    </p:cNvSpPr>
                    <p:nvPr/>
                  </p:nvSpPr>
                  <p:spPr bwMode="auto">
                    <a:xfrm>
                      <a:off x="1281"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13" name="Group 106"/>
                <p:cNvGrpSpPr>
                  <a:grpSpLocks/>
                </p:cNvGrpSpPr>
                <p:nvPr/>
              </p:nvGrpSpPr>
              <p:grpSpPr bwMode="auto">
                <a:xfrm>
                  <a:off x="1708" y="768"/>
                  <a:ext cx="427" cy="384"/>
                  <a:chOff x="1708" y="768"/>
                  <a:chExt cx="427" cy="384"/>
                </a:xfrm>
              </p:grpSpPr>
              <p:sp>
                <p:nvSpPr>
                  <p:cNvPr id="26383" name="Rectangle 107"/>
                  <p:cNvSpPr>
                    <a:spLocks noChangeArrowheads="1"/>
                  </p:cNvSpPr>
                  <p:nvPr/>
                </p:nvSpPr>
                <p:spPr bwMode="auto">
                  <a:xfrm>
                    <a:off x="1708"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384" name="Group 108"/>
                  <p:cNvGrpSpPr>
                    <a:grpSpLocks/>
                  </p:cNvGrpSpPr>
                  <p:nvPr/>
                </p:nvGrpSpPr>
                <p:grpSpPr bwMode="auto">
                  <a:xfrm>
                    <a:off x="1708" y="768"/>
                    <a:ext cx="427" cy="384"/>
                    <a:chOff x="1708" y="768"/>
                    <a:chExt cx="427" cy="384"/>
                  </a:xfrm>
                </p:grpSpPr>
                <p:sp>
                  <p:nvSpPr>
                    <p:cNvPr id="26385" name="Rectangle 109"/>
                    <p:cNvSpPr>
                      <a:spLocks noChangeArrowheads="1"/>
                    </p:cNvSpPr>
                    <p:nvPr/>
                  </p:nvSpPr>
                  <p:spPr bwMode="auto">
                    <a:xfrm>
                      <a:off x="1751"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86" name="Rectangle 110"/>
                    <p:cNvSpPr>
                      <a:spLocks noChangeArrowheads="1"/>
                    </p:cNvSpPr>
                    <p:nvPr/>
                  </p:nvSpPr>
                  <p:spPr bwMode="auto">
                    <a:xfrm>
                      <a:off x="1708"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14" name="Group 111"/>
                <p:cNvGrpSpPr>
                  <a:grpSpLocks/>
                </p:cNvGrpSpPr>
                <p:nvPr/>
              </p:nvGrpSpPr>
              <p:grpSpPr bwMode="auto">
                <a:xfrm>
                  <a:off x="2135" y="768"/>
                  <a:ext cx="427" cy="384"/>
                  <a:chOff x="2135" y="768"/>
                  <a:chExt cx="427" cy="384"/>
                </a:xfrm>
              </p:grpSpPr>
              <p:sp>
                <p:nvSpPr>
                  <p:cNvPr id="26379" name="Rectangle 112"/>
                  <p:cNvSpPr>
                    <a:spLocks noChangeArrowheads="1"/>
                  </p:cNvSpPr>
                  <p:nvPr/>
                </p:nvSpPr>
                <p:spPr bwMode="auto">
                  <a:xfrm>
                    <a:off x="2135"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380" name="Group 113"/>
                  <p:cNvGrpSpPr>
                    <a:grpSpLocks/>
                  </p:cNvGrpSpPr>
                  <p:nvPr/>
                </p:nvGrpSpPr>
                <p:grpSpPr bwMode="auto">
                  <a:xfrm>
                    <a:off x="2135" y="768"/>
                    <a:ext cx="427" cy="384"/>
                    <a:chOff x="2135" y="768"/>
                    <a:chExt cx="427" cy="384"/>
                  </a:xfrm>
                </p:grpSpPr>
                <p:sp>
                  <p:nvSpPr>
                    <p:cNvPr id="26381" name="Rectangle 114"/>
                    <p:cNvSpPr>
                      <a:spLocks noChangeArrowheads="1"/>
                    </p:cNvSpPr>
                    <p:nvPr/>
                  </p:nvSpPr>
                  <p:spPr bwMode="auto">
                    <a:xfrm>
                      <a:off x="2178"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82" name="Rectangle 115"/>
                    <p:cNvSpPr>
                      <a:spLocks noChangeArrowheads="1"/>
                    </p:cNvSpPr>
                    <p:nvPr/>
                  </p:nvSpPr>
                  <p:spPr bwMode="auto">
                    <a:xfrm>
                      <a:off x="2135"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15" name="Group 116"/>
                <p:cNvGrpSpPr>
                  <a:grpSpLocks/>
                </p:cNvGrpSpPr>
                <p:nvPr/>
              </p:nvGrpSpPr>
              <p:grpSpPr bwMode="auto">
                <a:xfrm>
                  <a:off x="2562" y="768"/>
                  <a:ext cx="427" cy="384"/>
                  <a:chOff x="2562" y="768"/>
                  <a:chExt cx="427" cy="384"/>
                </a:xfrm>
              </p:grpSpPr>
              <p:sp>
                <p:nvSpPr>
                  <p:cNvPr id="26375" name="Rectangle 117"/>
                  <p:cNvSpPr>
                    <a:spLocks noChangeArrowheads="1"/>
                  </p:cNvSpPr>
                  <p:nvPr/>
                </p:nvSpPr>
                <p:spPr bwMode="auto">
                  <a:xfrm>
                    <a:off x="2562"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376" name="Group 118"/>
                  <p:cNvGrpSpPr>
                    <a:grpSpLocks/>
                  </p:cNvGrpSpPr>
                  <p:nvPr/>
                </p:nvGrpSpPr>
                <p:grpSpPr bwMode="auto">
                  <a:xfrm>
                    <a:off x="2562" y="768"/>
                    <a:ext cx="427" cy="384"/>
                    <a:chOff x="2562" y="768"/>
                    <a:chExt cx="427" cy="384"/>
                  </a:xfrm>
                </p:grpSpPr>
                <p:sp>
                  <p:nvSpPr>
                    <p:cNvPr id="26377" name="Rectangle 119"/>
                    <p:cNvSpPr>
                      <a:spLocks noChangeArrowheads="1"/>
                    </p:cNvSpPr>
                    <p:nvPr/>
                  </p:nvSpPr>
                  <p:spPr bwMode="auto">
                    <a:xfrm>
                      <a:off x="2605"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78" name="Rectangle 120"/>
                    <p:cNvSpPr>
                      <a:spLocks noChangeArrowheads="1"/>
                    </p:cNvSpPr>
                    <p:nvPr/>
                  </p:nvSpPr>
                  <p:spPr bwMode="auto">
                    <a:xfrm>
                      <a:off x="2562"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6216" name="Group 121"/>
                <p:cNvGrpSpPr>
                  <a:grpSpLocks/>
                </p:cNvGrpSpPr>
                <p:nvPr/>
              </p:nvGrpSpPr>
              <p:grpSpPr bwMode="auto">
                <a:xfrm>
                  <a:off x="2989" y="768"/>
                  <a:ext cx="427" cy="384"/>
                  <a:chOff x="2989" y="768"/>
                  <a:chExt cx="427" cy="384"/>
                </a:xfrm>
              </p:grpSpPr>
              <p:sp>
                <p:nvSpPr>
                  <p:cNvPr id="26373" name="Rectangle 122"/>
                  <p:cNvSpPr>
                    <a:spLocks noChangeArrowheads="1"/>
                  </p:cNvSpPr>
                  <p:nvPr/>
                </p:nvSpPr>
                <p:spPr bwMode="auto">
                  <a:xfrm>
                    <a:off x="3032"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74" name="Rectangle 123"/>
                  <p:cNvSpPr>
                    <a:spLocks noChangeArrowheads="1"/>
                  </p:cNvSpPr>
                  <p:nvPr/>
                </p:nvSpPr>
                <p:spPr bwMode="auto">
                  <a:xfrm>
                    <a:off x="2989"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17" name="Group 124"/>
                <p:cNvGrpSpPr>
                  <a:grpSpLocks/>
                </p:cNvGrpSpPr>
                <p:nvPr/>
              </p:nvGrpSpPr>
              <p:grpSpPr bwMode="auto">
                <a:xfrm>
                  <a:off x="3416" y="768"/>
                  <a:ext cx="427" cy="384"/>
                  <a:chOff x="3416" y="768"/>
                  <a:chExt cx="427" cy="384"/>
                </a:xfrm>
              </p:grpSpPr>
              <p:sp>
                <p:nvSpPr>
                  <p:cNvPr id="26371" name="Rectangle 125"/>
                  <p:cNvSpPr>
                    <a:spLocks noChangeArrowheads="1"/>
                  </p:cNvSpPr>
                  <p:nvPr/>
                </p:nvSpPr>
                <p:spPr bwMode="auto">
                  <a:xfrm>
                    <a:off x="3459"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72" name="Rectangle 126"/>
                  <p:cNvSpPr>
                    <a:spLocks noChangeArrowheads="1"/>
                  </p:cNvSpPr>
                  <p:nvPr/>
                </p:nvSpPr>
                <p:spPr bwMode="auto">
                  <a:xfrm>
                    <a:off x="3416"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18" name="Group 127"/>
                <p:cNvGrpSpPr>
                  <a:grpSpLocks/>
                </p:cNvGrpSpPr>
                <p:nvPr/>
              </p:nvGrpSpPr>
              <p:grpSpPr bwMode="auto">
                <a:xfrm>
                  <a:off x="3843" y="768"/>
                  <a:ext cx="427" cy="384"/>
                  <a:chOff x="3843" y="768"/>
                  <a:chExt cx="427" cy="384"/>
                </a:xfrm>
              </p:grpSpPr>
              <p:sp>
                <p:nvSpPr>
                  <p:cNvPr id="26369" name="Rectangle 128"/>
                  <p:cNvSpPr>
                    <a:spLocks noChangeArrowheads="1"/>
                  </p:cNvSpPr>
                  <p:nvPr/>
                </p:nvSpPr>
                <p:spPr bwMode="auto">
                  <a:xfrm>
                    <a:off x="3886"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70" name="Rectangle 129"/>
                  <p:cNvSpPr>
                    <a:spLocks noChangeArrowheads="1"/>
                  </p:cNvSpPr>
                  <p:nvPr/>
                </p:nvSpPr>
                <p:spPr bwMode="auto">
                  <a:xfrm>
                    <a:off x="3843"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19" name="Group 130"/>
                <p:cNvGrpSpPr>
                  <a:grpSpLocks/>
                </p:cNvGrpSpPr>
                <p:nvPr/>
              </p:nvGrpSpPr>
              <p:grpSpPr bwMode="auto">
                <a:xfrm>
                  <a:off x="0" y="1152"/>
                  <a:ext cx="427" cy="384"/>
                  <a:chOff x="0" y="1152"/>
                  <a:chExt cx="427" cy="384"/>
                </a:xfrm>
              </p:grpSpPr>
              <p:sp>
                <p:nvSpPr>
                  <p:cNvPr id="26367" name="Rectangle 131"/>
                  <p:cNvSpPr>
                    <a:spLocks noChangeArrowheads="1"/>
                  </p:cNvSpPr>
                  <p:nvPr/>
                </p:nvSpPr>
                <p:spPr bwMode="auto">
                  <a:xfrm>
                    <a:off x="43"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68" name="Rectangle 132"/>
                  <p:cNvSpPr>
                    <a:spLocks noChangeArrowheads="1"/>
                  </p:cNvSpPr>
                  <p:nvPr/>
                </p:nvSpPr>
                <p:spPr bwMode="auto">
                  <a:xfrm>
                    <a:off x="0"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20" name="Group 133"/>
                <p:cNvGrpSpPr>
                  <a:grpSpLocks/>
                </p:cNvGrpSpPr>
                <p:nvPr/>
              </p:nvGrpSpPr>
              <p:grpSpPr bwMode="auto">
                <a:xfrm>
                  <a:off x="427" y="1152"/>
                  <a:ext cx="427" cy="384"/>
                  <a:chOff x="427" y="1152"/>
                  <a:chExt cx="427" cy="384"/>
                </a:xfrm>
              </p:grpSpPr>
              <p:sp>
                <p:nvSpPr>
                  <p:cNvPr id="26365" name="Rectangle 134"/>
                  <p:cNvSpPr>
                    <a:spLocks noChangeArrowheads="1"/>
                  </p:cNvSpPr>
                  <p:nvPr/>
                </p:nvSpPr>
                <p:spPr bwMode="auto">
                  <a:xfrm>
                    <a:off x="470"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66" name="Rectangle 135"/>
                  <p:cNvSpPr>
                    <a:spLocks noChangeArrowheads="1"/>
                  </p:cNvSpPr>
                  <p:nvPr/>
                </p:nvSpPr>
                <p:spPr bwMode="auto">
                  <a:xfrm>
                    <a:off x="427"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21" name="Group 136"/>
                <p:cNvGrpSpPr>
                  <a:grpSpLocks/>
                </p:cNvGrpSpPr>
                <p:nvPr/>
              </p:nvGrpSpPr>
              <p:grpSpPr bwMode="auto">
                <a:xfrm>
                  <a:off x="854" y="1152"/>
                  <a:ext cx="427" cy="384"/>
                  <a:chOff x="854" y="1152"/>
                  <a:chExt cx="427" cy="384"/>
                </a:xfrm>
              </p:grpSpPr>
              <p:sp>
                <p:nvSpPr>
                  <p:cNvPr id="26363" name="Rectangle 137"/>
                  <p:cNvSpPr>
                    <a:spLocks noChangeArrowheads="1"/>
                  </p:cNvSpPr>
                  <p:nvPr/>
                </p:nvSpPr>
                <p:spPr bwMode="auto">
                  <a:xfrm>
                    <a:off x="897"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64" name="Rectangle 138"/>
                  <p:cNvSpPr>
                    <a:spLocks noChangeArrowheads="1"/>
                  </p:cNvSpPr>
                  <p:nvPr/>
                </p:nvSpPr>
                <p:spPr bwMode="auto">
                  <a:xfrm>
                    <a:off x="854"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22" name="Group 139"/>
                <p:cNvGrpSpPr>
                  <a:grpSpLocks/>
                </p:cNvGrpSpPr>
                <p:nvPr/>
              </p:nvGrpSpPr>
              <p:grpSpPr bwMode="auto">
                <a:xfrm>
                  <a:off x="1281" y="1152"/>
                  <a:ext cx="427" cy="384"/>
                  <a:chOff x="1281" y="1152"/>
                  <a:chExt cx="427" cy="384"/>
                </a:xfrm>
              </p:grpSpPr>
              <p:sp>
                <p:nvSpPr>
                  <p:cNvPr id="26361" name="Rectangle 140"/>
                  <p:cNvSpPr>
                    <a:spLocks noChangeArrowheads="1"/>
                  </p:cNvSpPr>
                  <p:nvPr/>
                </p:nvSpPr>
                <p:spPr bwMode="auto">
                  <a:xfrm>
                    <a:off x="1324"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62" name="Rectangle 141"/>
                  <p:cNvSpPr>
                    <a:spLocks noChangeArrowheads="1"/>
                  </p:cNvSpPr>
                  <p:nvPr/>
                </p:nvSpPr>
                <p:spPr bwMode="auto">
                  <a:xfrm>
                    <a:off x="1281"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23" name="Group 142"/>
                <p:cNvGrpSpPr>
                  <a:grpSpLocks/>
                </p:cNvGrpSpPr>
                <p:nvPr/>
              </p:nvGrpSpPr>
              <p:grpSpPr bwMode="auto">
                <a:xfrm>
                  <a:off x="1708" y="1152"/>
                  <a:ext cx="427" cy="384"/>
                  <a:chOff x="1708" y="1152"/>
                  <a:chExt cx="427" cy="384"/>
                </a:xfrm>
              </p:grpSpPr>
              <p:sp>
                <p:nvSpPr>
                  <p:cNvPr id="26359" name="Rectangle 143"/>
                  <p:cNvSpPr>
                    <a:spLocks noChangeArrowheads="1"/>
                  </p:cNvSpPr>
                  <p:nvPr/>
                </p:nvSpPr>
                <p:spPr bwMode="auto">
                  <a:xfrm>
                    <a:off x="1751"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60" name="Rectangle 144"/>
                  <p:cNvSpPr>
                    <a:spLocks noChangeArrowheads="1"/>
                  </p:cNvSpPr>
                  <p:nvPr/>
                </p:nvSpPr>
                <p:spPr bwMode="auto">
                  <a:xfrm>
                    <a:off x="1708"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24" name="Group 145"/>
                <p:cNvGrpSpPr>
                  <a:grpSpLocks/>
                </p:cNvGrpSpPr>
                <p:nvPr/>
              </p:nvGrpSpPr>
              <p:grpSpPr bwMode="auto">
                <a:xfrm>
                  <a:off x="2135" y="1152"/>
                  <a:ext cx="427" cy="384"/>
                  <a:chOff x="2135" y="1152"/>
                  <a:chExt cx="427" cy="384"/>
                </a:xfrm>
              </p:grpSpPr>
              <p:sp>
                <p:nvSpPr>
                  <p:cNvPr id="26357" name="Rectangle 146"/>
                  <p:cNvSpPr>
                    <a:spLocks noChangeArrowheads="1"/>
                  </p:cNvSpPr>
                  <p:nvPr/>
                </p:nvSpPr>
                <p:spPr bwMode="auto">
                  <a:xfrm>
                    <a:off x="2178"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58" name="Rectangle 147"/>
                  <p:cNvSpPr>
                    <a:spLocks noChangeArrowheads="1"/>
                  </p:cNvSpPr>
                  <p:nvPr/>
                </p:nvSpPr>
                <p:spPr bwMode="auto">
                  <a:xfrm>
                    <a:off x="2135"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25" name="Group 148"/>
                <p:cNvGrpSpPr>
                  <a:grpSpLocks/>
                </p:cNvGrpSpPr>
                <p:nvPr/>
              </p:nvGrpSpPr>
              <p:grpSpPr bwMode="auto">
                <a:xfrm>
                  <a:off x="2562" y="1152"/>
                  <a:ext cx="427" cy="384"/>
                  <a:chOff x="2562" y="1152"/>
                  <a:chExt cx="427" cy="384"/>
                </a:xfrm>
              </p:grpSpPr>
              <p:sp>
                <p:nvSpPr>
                  <p:cNvPr id="26355" name="Rectangle 149"/>
                  <p:cNvSpPr>
                    <a:spLocks noChangeArrowheads="1"/>
                  </p:cNvSpPr>
                  <p:nvPr/>
                </p:nvSpPr>
                <p:spPr bwMode="auto">
                  <a:xfrm>
                    <a:off x="2605"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56" name="Rectangle 150"/>
                  <p:cNvSpPr>
                    <a:spLocks noChangeArrowheads="1"/>
                  </p:cNvSpPr>
                  <p:nvPr/>
                </p:nvSpPr>
                <p:spPr bwMode="auto">
                  <a:xfrm>
                    <a:off x="2562"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26" name="Group 151"/>
                <p:cNvGrpSpPr>
                  <a:grpSpLocks/>
                </p:cNvGrpSpPr>
                <p:nvPr/>
              </p:nvGrpSpPr>
              <p:grpSpPr bwMode="auto">
                <a:xfrm>
                  <a:off x="2989" y="1152"/>
                  <a:ext cx="427" cy="384"/>
                  <a:chOff x="2989" y="1152"/>
                  <a:chExt cx="427" cy="384"/>
                </a:xfrm>
              </p:grpSpPr>
              <p:sp>
                <p:nvSpPr>
                  <p:cNvPr id="26353" name="Rectangle 152"/>
                  <p:cNvSpPr>
                    <a:spLocks noChangeArrowheads="1"/>
                  </p:cNvSpPr>
                  <p:nvPr/>
                </p:nvSpPr>
                <p:spPr bwMode="auto">
                  <a:xfrm>
                    <a:off x="3032"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54" name="Rectangle 153"/>
                  <p:cNvSpPr>
                    <a:spLocks noChangeArrowheads="1"/>
                  </p:cNvSpPr>
                  <p:nvPr/>
                </p:nvSpPr>
                <p:spPr bwMode="auto">
                  <a:xfrm>
                    <a:off x="2989"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27" name="Group 154"/>
                <p:cNvGrpSpPr>
                  <a:grpSpLocks/>
                </p:cNvGrpSpPr>
                <p:nvPr/>
              </p:nvGrpSpPr>
              <p:grpSpPr bwMode="auto">
                <a:xfrm>
                  <a:off x="3416" y="1152"/>
                  <a:ext cx="427" cy="384"/>
                  <a:chOff x="3416" y="1152"/>
                  <a:chExt cx="427" cy="384"/>
                </a:xfrm>
              </p:grpSpPr>
              <p:sp>
                <p:nvSpPr>
                  <p:cNvPr id="26351" name="Rectangle 155"/>
                  <p:cNvSpPr>
                    <a:spLocks noChangeArrowheads="1"/>
                  </p:cNvSpPr>
                  <p:nvPr/>
                </p:nvSpPr>
                <p:spPr bwMode="auto">
                  <a:xfrm>
                    <a:off x="3459"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52" name="Rectangle 156"/>
                  <p:cNvSpPr>
                    <a:spLocks noChangeArrowheads="1"/>
                  </p:cNvSpPr>
                  <p:nvPr/>
                </p:nvSpPr>
                <p:spPr bwMode="auto">
                  <a:xfrm>
                    <a:off x="3416"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28" name="Group 157"/>
                <p:cNvGrpSpPr>
                  <a:grpSpLocks/>
                </p:cNvGrpSpPr>
                <p:nvPr/>
              </p:nvGrpSpPr>
              <p:grpSpPr bwMode="auto">
                <a:xfrm>
                  <a:off x="3843" y="1152"/>
                  <a:ext cx="427" cy="384"/>
                  <a:chOff x="3843" y="1152"/>
                  <a:chExt cx="427" cy="384"/>
                </a:xfrm>
              </p:grpSpPr>
              <p:sp>
                <p:nvSpPr>
                  <p:cNvPr id="26349" name="Rectangle 158"/>
                  <p:cNvSpPr>
                    <a:spLocks noChangeArrowheads="1"/>
                  </p:cNvSpPr>
                  <p:nvPr/>
                </p:nvSpPr>
                <p:spPr bwMode="auto">
                  <a:xfrm>
                    <a:off x="3886"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50" name="Rectangle 159"/>
                  <p:cNvSpPr>
                    <a:spLocks noChangeArrowheads="1"/>
                  </p:cNvSpPr>
                  <p:nvPr/>
                </p:nvSpPr>
                <p:spPr bwMode="auto">
                  <a:xfrm>
                    <a:off x="3843"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29" name="Group 160"/>
                <p:cNvGrpSpPr>
                  <a:grpSpLocks/>
                </p:cNvGrpSpPr>
                <p:nvPr/>
              </p:nvGrpSpPr>
              <p:grpSpPr bwMode="auto">
                <a:xfrm>
                  <a:off x="0" y="1536"/>
                  <a:ext cx="427" cy="384"/>
                  <a:chOff x="0" y="1536"/>
                  <a:chExt cx="427" cy="384"/>
                </a:xfrm>
              </p:grpSpPr>
              <p:sp>
                <p:nvSpPr>
                  <p:cNvPr id="26347" name="Rectangle 161"/>
                  <p:cNvSpPr>
                    <a:spLocks noChangeArrowheads="1"/>
                  </p:cNvSpPr>
                  <p:nvPr/>
                </p:nvSpPr>
                <p:spPr bwMode="auto">
                  <a:xfrm>
                    <a:off x="43"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48" name="Rectangle 162"/>
                  <p:cNvSpPr>
                    <a:spLocks noChangeArrowheads="1"/>
                  </p:cNvSpPr>
                  <p:nvPr/>
                </p:nvSpPr>
                <p:spPr bwMode="auto">
                  <a:xfrm>
                    <a:off x="0"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30" name="Group 163"/>
                <p:cNvGrpSpPr>
                  <a:grpSpLocks/>
                </p:cNvGrpSpPr>
                <p:nvPr/>
              </p:nvGrpSpPr>
              <p:grpSpPr bwMode="auto">
                <a:xfrm>
                  <a:off x="427" y="1536"/>
                  <a:ext cx="427" cy="384"/>
                  <a:chOff x="427" y="1536"/>
                  <a:chExt cx="427" cy="384"/>
                </a:xfrm>
              </p:grpSpPr>
              <p:sp>
                <p:nvSpPr>
                  <p:cNvPr id="26345" name="Rectangle 164"/>
                  <p:cNvSpPr>
                    <a:spLocks noChangeArrowheads="1"/>
                  </p:cNvSpPr>
                  <p:nvPr/>
                </p:nvSpPr>
                <p:spPr bwMode="auto">
                  <a:xfrm>
                    <a:off x="470"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46" name="Rectangle 165"/>
                  <p:cNvSpPr>
                    <a:spLocks noChangeArrowheads="1"/>
                  </p:cNvSpPr>
                  <p:nvPr/>
                </p:nvSpPr>
                <p:spPr bwMode="auto">
                  <a:xfrm>
                    <a:off x="427"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31" name="Group 166"/>
                <p:cNvGrpSpPr>
                  <a:grpSpLocks/>
                </p:cNvGrpSpPr>
                <p:nvPr/>
              </p:nvGrpSpPr>
              <p:grpSpPr bwMode="auto">
                <a:xfrm>
                  <a:off x="854" y="1536"/>
                  <a:ext cx="427" cy="384"/>
                  <a:chOff x="854" y="1536"/>
                  <a:chExt cx="427" cy="384"/>
                </a:xfrm>
              </p:grpSpPr>
              <p:sp>
                <p:nvSpPr>
                  <p:cNvPr id="26343" name="Rectangle 167"/>
                  <p:cNvSpPr>
                    <a:spLocks noChangeArrowheads="1"/>
                  </p:cNvSpPr>
                  <p:nvPr/>
                </p:nvSpPr>
                <p:spPr bwMode="auto">
                  <a:xfrm>
                    <a:off x="897"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44" name="Rectangle 168"/>
                  <p:cNvSpPr>
                    <a:spLocks noChangeArrowheads="1"/>
                  </p:cNvSpPr>
                  <p:nvPr/>
                </p:nvSpPr>
                <p:spPr bwMode="auto">
                  <a:xfrm>
                    <a:off x="854"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32" name="Group 169"/>
                <p:cNvGrpSpPr>
                  <a:grpSpLocks/>
                </p:cNvGrpSpPr>
                <p:nvPr/>
              </p:nvGrpSpPr>
              <p:grpSpPr bwMode="auto">
                <a:xfrm>
                  <a:off x="1281" y="1536"/>
                  <a:ext cx="427" cy="384"/>
                  <a:chOff x="1281" y="1536"/>
                  <a:chExt cx="427" cy="384"/>
                </a:xfrm>
              </p:grpSpPr>
              <p:sp>
                <p:nvSpPr>
                  <p:cNvPr id="26341" name="Rectangle 170"/>
                  <p:cNvSpPr>
                    <a:spLocks noChangeArrowheads="1"/>
                  </p:cNvSpPr>
                  <p:nvPr/>
                </p:nvSpPr>
                <p:spPr bwMode="auto">
                  <a:xfrm>
                    <a:off x="1324"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42" name="Rectangle 171"/>
                  <p:cNvSpPr>
                    <a:spLocks noChangeArrowheads="1"/>
                  </p:cNvSpPr>
                  <p:nvPr/>
                </p:nvSpPr>
                <p:spPr bwMode="auto">
                  <a:xfrm>
                    <a:off x="1281"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33" name="Group 172"/>
                <p:cNvGrpSpPr>
                  <a:grpSpLocks/>
                </p:cNvGrpSpPr>
                <p:nvPr/>
              </p:nvGrpSpPr>
              <p:grpSpPr bwMode="auto">
                <a:xfrm>
                  <a:off x="1708" y="1536"/>
                  <a:ext cx="427" cy="384"/>
                  <a:chOff x="1708" y="1536"/>
                  <a:chExt cx="427" cy="384"/>
                </a:xfrm>
              </p:grpSpPr>
              <p:sp>
                <p:nvSpPr>
                  <p:cNvPr id="26339" name="Rectangle 173"/>
                  <p:cNvSpPr>
                    <a:spLocks noChangeArrowheads="1"/>
                  </p:cNvSpPr>
                  <p:nvPr/>
                </p:nvSpPr>
                <p:spPr bwMode="auto">
                  <a:xfrm>
                    <a:off x="1751"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40" name="Rectangle 174"/>
                  <p:cNvSpPr>
                    <a:spLocks noChangeArrowheads="1"/>
                  </p:cNvSpPr>
                  <p:nvPr/>
                </p:nvSpPr>
                <p:spPr bwMode="auto">
                  <a:xfrm>
                    <a:off x="1708"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34" name="Group 175"/>
                <p:cNvGrpSpPr>
                  <a:grpSpLocks/>
                </p:cNvGrpSpPr>
                <p:nvPr/>
              </p:nvGrpSpPr>
              <p:grpSpPr bwMode="auto">
                <a:xfrm>
                  <a:off x="2135" y="1536"/>
                  <a:ext cx="427" cy="384"/>
                  <a:chOff x="2135" y="1536"/>
                  <a:chExt cx="427" cy="384"/>
                </a:xfrm>
              </p:grpSpPr>
              <p:sp>
                <p:nvSpPr>
                  <p:cNvPr id="26337" name="Rectangle 176"/>
                  <p:cNvSpPr>
                    <a:spLocks noChangeArrowheads="1"/>
                  </p:cNvSpPr>
                  <p:nvPr/>
                </p:nvSpPr>
                <p:spPr bwMode="auto">
                  <a:xfrm>
                    <a:off x="2178"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38" name="Rectangle 177"/>
                  <p:cNvSpPr>
                    <a:spLocks noChangeArrowheads="1"/>
                  </p:cNvSpPr>
                  <p:nvPr/>
                </p:nvSpPr>
                <p:spPr bwMode="auto">
                  <a:xfrm>
                    <a:off x="2135"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35" name="Group 178"/>
                <p:cNvGrpSpPr>
                  <a:grpSpLocks/>
                </p:cNvGrpSpPr>
                <p:nvPr/>
              </p:nvGrpSpPr>
              <p:grpSpPr bwMode="auto">
                <a:xfrm>
                  <a:off x="2562" y="1536"/>
                  <a:ext cx="427" cy="384"/>
                  <a:chOff x="2562" y="1536"/>
                  <a:chExt cx="427" cy="384"/>
                </a:xfrm>
              </p:grpSpPr>
              <p:sp>
                <p:nvSpPr>
                  <p:cNvPr id="26335" name="Rectangle 179"/>
                  <p:cNvSpPr>
                    <a:spLocks noChangeArrowheads="1"/>
                  </p:cNvSpPr>
                  <p:nvPr/>
                </p:nvSpPr>
                <p:spPr bwMode="auto">
                  <a:xfrm>
                    <a:off x="2605"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36" name="Rectangle 180"/>
                  <p:cNvSpPr>
                    <a:spLocks noChangeArrowheads="1"/>
                  </p:cNvSpPr>
                  <p:nvPr/>
                </p:nvSpPr>
                <p:spPr bwMode="auto">
                  <a:xfrm>
                    <a:off x="2562"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36" name="Group 181"/>
                <p:cNvGrpSpPr>
                  <a:grpSpLocks/>
                </p:cNvGrpSpPr>
                <p:nvPr/>
              </p:nvGrpSpPr>
              <p:grpSpPr bwMode="auto">
                <a:xfrm>
                  <a:off x="2989" y="1536"/>
                  <a:ext cx="427" cy="384"/>
                  <a:chOff x="2989" y="1536"/>
                  <a:chExt cx="427" cy="384"/>
                </a:xfrm>
              </p:grpSpPr>
              <p:sp>
                <p:nvSpPr>
                  <p:cNvPr id="26333" name="Rectangle 182"/>
                  <p:cNvSpPr>
                    <a:spLocks noChangeArrowheads="1"/>
                  </p:cNvSpPr>
                  <p:nvPr/>
                </p:nvSpPr>
                <p:spPr bwMode="auto">
                  <a:xfrm>
                    <a:off x="3032"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34" name="Rectangle 183"/>
                  <p:cNvSpPr>
                    <a:spLocks noChangeArrowheads="1"/>
                  </p:cNvSpPr>
                  <p:nvPr/>
                </p:nvSpPr>
                <p:spPr bwMode="auto">
                  <a:xfrm>
                    <a:off x="2989"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37" name="Group 184"/>
                <p:cNvGrpSpPr>
                  <a:grpSpLocks/>
                </p:cNvGrpSpPr>
                <p:nvPr/>
              </p:nvGrpSpPr>
              <p:grpSpPr bwMode="auto">
                <a:xfrm>
                  <a:off x="3416" y="1536"/>
                  <a:ext cx="427" cy="384"/>
                  <a:chOff x="3416" y="1536"/>
                  <a:chExt cx="427" cy="384"/>
                </a:xfrm>
              </p:grpSpPr>
              <p:sp>
                <p:nvSpPr>
                  <p:cNvPr id="26331" name="Rectangle 185"/>
                  <p:cNvSpPr>
                    <a:spLocks noChangeArrowheads="1"/>
                  </p:cNvSpPr>
                  <p:nvPr/>
                </p:nvSpPr>
                <p:spPr bwMode="auto">
                  <a:xfrm>
                    <a:off x="3459"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32" name="Rectangle 186"/>
                  <p:cNvSpPr>
                    <a:spLocks noChangeArrowheads="1"/>
                  </p:cNvSpPr>
                  <p:nvPr/>
                </p:nvSpPr>
                <p:spPr bwMode="auto">
                  <a:xfrm>
                    <a:off x="3416"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38" name="Group 187"/>
                <p:cNvGrpSpPr>
                  <a:grpSpLocks/>
                </p:cNvGrpSpPr>
                <p:nvPr/>
              </p:nvGrpSpPr>
              <p:grpSpPr bwMode="auto">
                <a:xfrm>
                  <a:off x="3843" y="1536"/>
                  <a:ext cx="427" cy="384"/>
                  <a:chOff x="3843" y="1536"/>
                  <a:chExt cx="427" cy="384"/>
                </a:xfrm>
              </p:grpSpPr>
              <p:sp>
                <p:nvSpPr>
                  <p:cNvPr id="26329" name="Rectangle 188"/>
                  <p:cNvSpPr>
                    <a:spLocks noChangeArrowheads="1"/>
                  </p:cNvSpPr>
                  <p:nvPr/>
                </p:nvSpPr>
                <p:spPr bwMode="auto">
                  <a:xfrm>
                    <a:off x="3886"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30" name="Rectangle 189"/>
                  <p:cNvSpPr>
                    <a:spLocks noChangeArrowheads="1"/>
                  </p:cNvSpPr>
                  <p:nvPr/>
                </p:nvSpPr>
                <p:spPr bwMode="auto">
                  <a:xfrm>
                    <a:off x="3843"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39" name="Group 190"/>
                <p:cNvGrpSpPr>
                  <a:grpSpLocks/>
                </p:cNvGrpSpPr>
                <p:nvPr/>
              </p:nvGrpSpPr>
              <p:grpSpPr bwMode="auto">
                <a:xfrm>
                  <a:off x="0" y="1920"/>
                  <a:ext cx="427" cy="384"/>
                  <a:chOff x="0" y="1920"/>
                  <a:chExt cx="427" cy="384"/>
                </a:xfrm>
              </p:grpSpPr>
              <p:sp>
                <p:nvSpPr>
                  <p:cNvPr id="26327" name="Rectangle 191"/>
                  <p:cNvSpPr>
                    <a:spLocks noChangeArrowheads="1"/>
                  </p:cNvSpPr>
                  <p:nvPr/>
                </p:nvSpPr>
                <p:spPr bwMode="auto">
                  <a:xfrm>
                    <a:off x="43"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28" name="Rectangle 192"/>
                  <p:cNvSpPr>
                    <a:spLocks noChangeArrowheads="1"/>
                  </p:cNvSpPr>
                  <p:nvPr/>
                </p:nvSpPr>
                <p:spPr bwMode="auto">
                  <a:xfrm>
                    <a:off x="0"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40" name="Group 193"/>
                <p:cNvGrpSpPr>
                  <a:grpSpLocks/>
                </p:cNvGrpSpPr>
                <p:nvPr/>
              </p:nvGrpSpPr>
              <p:grpSpPr bwMode="auto">
                <a:xfrm>
                  <a:off x="427" y="1920"/>
                  <a:ext cx="427" cy="384"/>
                  <a:chOff x="427" y="1920"/>
                  <a:chExt cx="427" cy="384"/>
                </a:xfrm>
              </p:grpSpPr>
              <p:sp>
                <p:nvSpPr>
                  <p:cNvPr id="26325" name="Rectangle 194"/>
                  <p:cNvSpPr>
                    <a:spLocks noChangeArrowheads="1"/>
                  </p:cNvSpPr>
                  <p:nvPr/>
                </p:nvSpPr>
                <p:spPr bwMode="auto">
                  <a:xfrm>
                    <a:off x="470"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26" name="Rectangle 195"/>
                  <p:cNvSpPr>
                    <a:spLocks noChangeArrowheads="1"/>
                  </p:cNvSpPr>
                  <p:nvPr/>
                </p:nvSpPr>
                <p:spPr bwMode="auto">
                  <a:xfrm>
                    <a:off x="427"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41" name="Group 196"/>
                <p:cNvGrpSpPr>
                  <a:grpSpLocks/>
                </p:cNvGrpSpPr>
                <p:nvPr/>
              </p:nvGrpSpPr>
              <p:grpSpPr bwMode="auto">
                <a:xfrm>
                  <a:off x="854" y="1920"/>
                  <a:ext cx="427" cy="384"/>
                  <a:chOff x="854" y="1920"/>
                  <a:chExt cx="427" cy="384"/>
                </a:xfrm>
              </p:grpSpPr>
              <p:sp>
                <p:nvSpPr>
                  <p:cNvPr id="26323" name="Rectangle 197"/>
                  <p:cNvSpPr>
                    <a:spLocks noChangeArrowheads="1"/>
                  </p:cNvSpPr>
                  <p:nvPr/>
                </p:nvSpPr>
                <p:spPr bwMode="auto">
                  <a:xfrm>
                    <a:off x="897"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24" name="Rectangle 198"/>
                  <p:cNvSpPr>
                    <a:spLocks noChangeArrowheads="1"/>
                  </p:cNvSpPr>
                  <p:nvPr/>
                </p:nvSpPr>
                <p:spPr bwMode="auto">
                  <a:xfrm>
                    <a:off x="854"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42" name="Group 199"/>
                <p:cNvGrpSpPr>
                  <a:grpSpLocks/>
                </p:cNvGrpSpPr>
                <p:nvPr/>
              </p:nvGrpSpPr>
              <p:grpSpPr bwMode="auto">
                <a:xfrm>
                  <a:off x="1281" y="1920"/>
                  <a:ext cx="427" cy="384"/>
                  <a:chOff x="1281" y="1920"/>
                  <a:chExt cx="427" cy="384"/>
                </a:xfrm>
              </p:grpSpPr>
              <p:sp>
                <p:nvSpPr>
                  <p:cNvPr id="26321" name="Rectangle 200"/>
                  <p:cNvSpPr>
                    <a:spLocks noChangeArrowheads="1"/>
                  </p:cNvSpPr>
                  <p:nvPr/>
                </p:nvSpPr>
                <p:spPr bwMode="auto">
                  <a:xfrm>
                    <a:off x="1324"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22" name="Rectangle 201"/>
                  <p:cNvSpPr>
                    <a:spLocks noChangeArrowheads="1"/>
                  </p:cNvSpPr>
                  <p:nvPr/>
                </p:nvSpPr>
                <p:spPr bwMode="auto">
                  <a:xfrm>
                    <a:off x="1281"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43" name="Group 202"/>
                <p:cNvGrpSpPr>
                  <a:grpSpLocks/>
                </p:cNvGrpSpPr>
                <p:nvPr/>
              </p:nvGrpSpPr>
              <p:grpSpPr bwMode="auto">
                <a:xfrm>
                  <a:off x="1708" y="1920"/>
                  <a:ext cx="427" cy="384"/>
                  <a:chOff x="1708" y="1920"/>
                  <a:chExt cx="427" cy="384"/>
                </a:xfrm>
              </p:grpSpPr>
              <p:sp>
                <p:nvSpPr>
                  <p:cNvPr id="26319" name="Rectangle 203"/>
                  <p:cNvSpPr>
                    <a:spLocks noChangeArrowheads="1"/>
                  </p:cNvSpPr>
                  <p:nvPr/>
                </p:nvSpPr>
                <p:spPr bwMode="auto">
                  <a:xfrm>
                    <a:off x="1751"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20" name="Rectangle 204"/>
                  <p:cNvSpPr>
                    <a:spLocks noChangeArrowheads="1"/>
                  </p:cNvSpPr>
                  <p:nvPr/>
                </p:nvSpPr>
                <p:spPr bwMode="auto">
                  <a:xfrm>
                    <a:off x="1708"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44" name="Group 205"/>
                <p:cNvGrpSpPr>
                  <a:grpSpLocks/>
                </p:cNvGrpSpPr>
                <p:nvPr/>
              </p:nvGrpSpPr>
              <p:grpSpPr bwMode="auto">
                <a:xfrm>
                  <a:off x="2135" y="1920"/>
                  <a:ext cx="427" cy="384"/>
                  <a:chOff x="2135" y="1920"/>
                  <a:chExt cx="427" cy="384"/>
                </a:xfrm>
              </p:grpSpPr>
              <p:sp>
                <p:nvSpPr>
                  <p:cNvPr id="26317" name="Rectangle 206"/>
                  <p:cNvSpPr>
                    <a:spLocks noChangeArrowheads="1"/>
                  </p:cNvSpPr>
                  <p:nvPr/>
                </p:nvSpPr>
                <p:spPr bwMode="auto">
                  <a:xfrm>
                    <a:off x="2178"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18" name="Rectangle 207"/>
                  <p:cNvSpPr>
                    <a:spLocks noChangeArrowheads="1"/>
                  </p:cNvSpPr>
                  <p:nvPr/>
                </p:nvSpPr>
                <p:spPr bwMode="auto">
                  <a:xfrm>
                    <a:off x="2135"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45" name="Group 208"/>
                <p:cNvGrpSpPr>
                  <a:grpSpLocks/>
                </p:cNvGrpSpPr>
                <p:nvPr/>
              </p:nvGrpSpPr>
              <p:grpSpPr bwMode="auto">
                <a:xfrm>
                  <a:off x="2562" y="1920"/>
                  <a:ext cx="427" cy="384"/>
                  <a:chOff x="2562" y="1920"/>
                  <a:chExt cx="427" cy="384"/>
                </a:xfrm>
              </p:grpSpPr>
              <p:sp>
                <p:nvSpPr>
                  <p:cNvPr id="26315" name="Rectangle 209"/>
                  <p:cNvSpPr>
                    <a:spLocks noChangeArrowheads="1"/>
                  </p:cNvSpPr>
                  <p:nvPr/>
                </p:nvSpPr>
                <p:spPr bwMode="auto">
                  <a:xfrm>
                    <a:off x="2605"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16" name="Rectangle 210"/>
                  <p:cNvSpPr>
                    <a:spLocks noChangeArrowheads="1"/>
                  </p:cNvSpPr>
                  <p:nvPr/>
                </p:nvSpPr>
                <p:spPr bwMode="auto">
                  <a:xfrm>
                    <a:off x="2562"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46" name="Group 211"/>
                <p:cNvGrpSpPr>
                  <a:grpSpLocks/>
                </p:cNvGrpSpPr>
                <p:nvPr/>
              </p:nvGrpSpPr>
              <p:grpSpPr bwMode="auto">
                <a:xfrm>
                  <a:off x="2989" y="1920"/>
                  <a:ext cx="427" cy="384"/>
                  <a:chOff x="2989" y="1920"/>
                  <a:chExt cx="427" cy="384"/>
                </a:xfrm>
              </p:grpSpPr>
              <p:sp>
                <p:nvSpPr>
                  <p:cNvPr id="26313" name="Rectangle 212"/>
                  <p:cNvSpPr>
                    <a:spLocks noChangeArrowheads="1"/>
                  </p:cNvSpPr>
                  <p:nvPr/>
                </p:nvSpPr>
                <p:spPr bwMode="auto">
                  <a:xfrm>
                    <a:off x="3032"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14" name="Rectangle 213"/>
                  <p:cNvSpPr>
                    <a:spLocks noChangeArrowheads="1"/>
                  </p:cNvSpPr>
                  <p:nvPr/>
                </p:nvSpPr>
                <p:spPr bwMode="auto">
                  <a:xfrm>
                    <a:off x="2989"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47" name="Group 214"/>
                <p:cNvGrpSpPr>
                  <a:grpSpLocks/>
                </p:cNvGrpSpPr>
                <p:nvPr/>
              </p:nvGrpSpPr>
              <p:grpSpPr bwMode="auto">
                <a:xfrm>
                  <a:off x="3416" y="1920"/>
                  <a:ext cx="427" cy="384"/>
                  <a:chOff x="3416" y="1920"/>
                  <a:chExt cx="427" cy="384"/>
                </a:xfrm>
              </p:grpSpPr>
              <p:sp>
                <p:nvSpPr>
                  <p:cNvPr id="26311" name="Rectangle 215"/>
                  <p:cNvSpPr>
                    <a:spLocks noChangeArrowheads="1"/>
                  </p:cNvSpPr>
                  <p:nvPr/>
                </p:nvSpPr>
                <p:spPr bwMode="auto">
                  <a:xfrm>
                    <a:off x="3459"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12" name="Rectangle 216"/>
                  <p:cNvSpPr>
                    <a:spLocks noChangeArrowheads="1"/>
                  </p:cNvSpPr>
                  <p:nvPr/>
                </p:nvSpPr>
                <p:spPr bwMode="auto">
                  <a:xfrm>
                    <a:off x="3416"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48" name="Group 217"/>
                <p:cNvGrpSpPr>
                  <a:grpSpLocks/>
                </p:cNvGrpSpPr>
                <p:nvPr/>
              </p:nvGrpSpPr>
              <p:grpSpPr bwMode="auto">
                <a:xfrm>
                  <a:off x="3843" y="1920"/>
                  <a:ext cx="427" cy="384"/>
                  <a:chOff x="3843" y="1920"/>
                  <a:chExt cx="427" cy="384"/>
                </a:xfrm>
              </p:grpSpPr>
              <p:sp>
                <p:nvSpPr>
                  <p:cNvPr id="26309" name="Rectangle 218"/>
                  <p:cNvSpPr>
                    <a:spLocks noChangeArrowheads="1"/>
                  </p:cNvSpPr>
                  <p:nvPr/>
                </p:nvSpPr>
                <p:spPr bwMode="auto">
                  <a:xfrm>
                    <a:off x="3886"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10" name="Rectangle 219"/>
                  <p:cNvSpPr>
                    <a:spLocks noChangeArrowheads="1"/>
                  </p:cNvSpPr>
                  <p:nvPr/>
                </p:nvSpPr>
                <p:spPr bwMode="auto">
                  <a:xfrm>
                    <a:off x="3843"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49" name="Group 220"/>
                <p:cNvGrpSpPr>
                  <a:grpSpLocks/>
                </p:cNvGrpSpPr>
                <p:nvPr/>
              </p:nvGrpSpPr>
              <p:grpSpPr bwMode="auto">
                <a:xfrm>
                  <a:off x="0" y="2304"/>
                  <a:ext cx="427" cy="384"/>
                  <a:chOff x="0" y="2304"/>
                  <a:chExt cx="427" cy="384"/>
                </a:xfrm>
              </p:grpSpPr>
              <p:sp>
                <p:nvSpPr>
                  <p:cNvPr id="26307" name="Rectangle 221"/>
                  <p:cNvSpPr>
                    <a:spLocks noChangeArrowheads="1"/>
                  </p:cNvSpPr>
                  <p:nvPr/>
                </p:nvSpPr>
                <p:spPr bwMode="auto">
                  <a:xfrm>
                    <a:off x="43"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08" name="Rectangle 222"/>
                  <p:cNvSpPr>
                    <a:spLocks noChangeArrowheads="1"/>
                  </p:cNvSpPr>
                  <p:nvPr/>
                </p:nvSpPr>
                <p:spPr bwMode="auto">
                  <a:xfrm>
                    <a:off x="0"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50" name="Group 223"/>
                <p:cNvGrpSpPr>
                  <a:grpSpLocks/>
                </p:cNvGrpSpPr>
                <p:nvPr/>
              </p:nvGrpSpPr>
              <p:grpSpPr bwMode="auto">
                <a:xfrm>
                  <a:off x="427" y="2304"/>
                  <a:ext cx="427" cy="384"/>
                  <a:chOff x="427" y="2304"/>
                  <a:chExt cx="427" cy="384"/>
                </a:xfrm>
              </p:grpSpPr>
              <p:sp>
                <p:nvSpPr>
                  <p:cNvPr id="26305" name="Rectangle 224"/>
                  <p:cNvSpPr>
                    <a:spLocks noChangeArrowheads="1"/>
                  </p:cNvSpPr>
                  <p:nvPr/>
                </p:nvSpPr>
                <p:spPr bwMode="auto">
                  <a:xfrm>
                    <a:off x="470"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06" name="Rectangle 225"/>
                  <p:cNvSpPr>
                    <a:spLocks noChangeArrowheads="1"/>
                  </p:cNvSpPr>
                  <p:nvPr/>
                </p:nvSpPr>
                <p:spPr bwMode="auto">
                  <a:xfrm>
                    <a:off x="427"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51" name="Group 226"/>
                <p:cNvGrpSpPr>
                  <a:grpSpLocks/>
                </p:cNvGrpSpPr>
                <p:nvPr/>
              </p:nvGrpSpPr>
              <p:grpSpPr bwMode="auto">
                <a:xfrm>
                  <a:off x="854" y="2304"/>
                  <a:ext cx="427" cy="384"/>
                  <a:chOff x="854" y="2304"/>
                  <a:chExt cx="427" cy="384"/>
                </a:xfrm>
              </p:grpSpPr>
              <p:sp>
                <p:nvSpPr>
                  <p:cNvPr id="26303" name="Rectangle 227"/>
                  <p:cNvSpPr>
                    <a:spLocks noChangeArrowheads="1"/>
                  </p:cNvSpPr>
                  <p:nvPr/>
                </p:nvSpPr>
                <p:spPr bwMode="auto">
                  <a:xfrm>
                    <a:off x="897"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04" name="Rectangle 228"/>
                  <p:cNvSpPr>
                    <a:spLocks noChangeArrowheads="1"/>
                  </p:cNvSpPr>
                  <p:nvPr/>
                </p:nvSpPr>
                <p:spPr bwMode="auto">
                  <a:xfrm>
                    <a:off x="854"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52" name="Group 229"/>
                <p:cNvGrpSpPr>
                  <a:grpSpLocks/>
                </p:cNvGrpSpPr>
                <p:nvPr/>
              </p:nvGrpSpPr>
              <p:grpSpPr bwMode="auto">
                <a:xfrm>
                  <a:off x="1281" y="2304"/>
                  <a:ext cx="427" cy="384"/>
                  <a:chOff x="1281" y="2304"/>
                  <a:chExt cx="427" cy="384"/>
                </a:xfrm>
              </p:grpSpPr>
              <p:sp>
                <p:nvSpPr>
                  <p:cNvPr id="26301" name="Rectangle 230"/>
                  <p:cNvSpPr>
                    <a:spLocks noChangeArrowheads="1"/>
                  </p:cNvSpPr>
                  <p:nvPr/>
                </p:nvSpPr>
                <p:spPr bwMode="auto">
                  <a:xfrm>
                    <a:off x="1324"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02" name="Rectangle 231"/>
                  <p:cNvSpPr>
                    <a:spLocks noChangeArrowheads="1"/>
                  </p:cNvSpPr>
                  <p:nvPr/>
                </p:nvSpPr>
                <p:spPr bwMode="auto">
                  <a:xfrm>
                    <a:off x="1281"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53" name="Group 232"/>
                <p:cNvGrpSpPr>
                  <a:grpSpLocks/>
                </p:cNvGrpSpPr>
                <p:nvPr/>
              </p:nvGrpSpPr>
              <p:grpSpPr bwMode="auto">
                <a:xfrm>
                  <a:off x="1708" y="2304"/>
                  <a:ext cx="427" cy="384"/>
                  <a:chOff x="1708" y="2304"/>
                  <a:chExt cx="427" cy="384"/>
                </a:xfrm>
              </p:grpSpPr>
              <p:sp>
                <p:nvSpPr>
                  <p:cNvPr id="26299" name="Rectangle 233"/>
                  <p:cNvSpPr>
                    <a:spLocks noChangeArrowheads="1"/>
                  </p:cNvSpPr>
                  <p:nvPr/>
                </p:nvSpPr>
                <p:spPr bwMode="auto">
                  <a:xfrm>
                    <a:off x="1751"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300" name="Rectangle 234"/>
                  <p:cNvSpPr>
                    <a:spLocks noChangeArrowheads="1"/>
                  </p:cNvSpPr>
                  <p:nvPr/>
                </p:nvSpPr>
                <p:spPr bwMode="auto">
                  <a:xfrm>
                    <a:off x="1708"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54" name="Group 235"/>
                <p:cNvGrpSpPr>
                  <a:grpSpLocks/>
                </p:cNvGrpSpPr>
                <p:nvPr/>
              </p:nvGrpSpPr>
              <p:grpSpPr bwMode="auto">
                <a:xfrm>
                  <a:off x="2135" y="2304"/>
                  <a:ext cx="427" cy="384"/>
                  <a:chOff x="2135" y="2304"/>
                  <a:chExt cx="427" cy="384"/>
                </a:xfrm>
              </p:grpSpPr>
              <p:sp>
                <p:nvSpPr>
                  <p:cNvPr id="26297" name="Rectangle 236"/>
                  <p:cNvSpPr>
                    <a:spLocks noChangeArrowheads="1"/>
                  </p:cNvSpPr>
                  <p:nvPr/>
                </p:nvSpPr>
                <p:spPr bwMode="auto">
                  <a:xfrm>
                    <a:off x="2178"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98" name="Rectangle 237"/>
                  <p:cNvSpPr>
                    <a:spLocks noChangeArrowheads="1"/>
                  </p:cNvSpPr>
                  <p:nvPr/>
                </p:nvSpPr>
                <p:spPr bwMode="auto">
                  <a:xfrm>
                    <a:off x="2135"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55" name="Group 238"/>
                <p:cNvGrpSpPr>
                  <a:grpSpLocks/>
                </p:cNvGrpSpPr>
                <p:nvPr/>
              </p:nvGrpSpPr>
              <p:grpSpPr bwMode="auto">
                <a:xfrm>
                  <a:off x="2562" y="2304"/>
                  <a:ext cx="427" cy="384"/>
                  <a:chOff x="2562" y="2304"/>
                  <a:chExt cx="427" cy="384"/>
                </a:xfrm>
              </p:grpSpPr>
              <p:sp>
                <p:nvSpPr>
                  <p:cNvPr id="26295" name="Rectangle 239"/>
                  <p:cNvSpPr>
                    <a:spLocks noChangeArrowheads="1"/>
                  </p:cNvSpPr>
                  <p:nvPr/>
                </p:nvSpPr>
                <p:spPr bwMode="auto">
                  <a:xfrm>
                    <a:off x="2605"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96" name="Rectangle 240"/>
                  <p:cNvSpPr>
                    <a:spLocks noChangeArrowheads="1"/>
                  </p:cNvSpPr>
                  <p:nvPr/>
                </p:nvSpPr>
                <p:spPr bwMode="auto">
                  <a:xfrm>
                    <a:off x="2562"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56" name="Group 241"/>
                <p:cNvGrpSpPr>
                  <a:grpSpLocks/>
                </p:cNvGrpSpPr>
                <p:nvPr/>
              </p:nvGrpSpPr>
              <p:grpSpPr bwMode="auto">
                <a:xfrm>
                  <a:off x="2989" y="2304"/>
                  <a:ext cx="427" cy="384"/>
                  <a:chOff x="2989" y="2304"/>
                  <a:chExt cx="427" cy="384"/>
                </a:xfrm>
              </p:grpSpPr>
              <p:sp>
                <p:nvSpPr>
                  <p:cNvPr id="26293" name="Rectangle 242"/>
                  <p:cNvSpPr>
                    <a:spLocks noChangeArrowheads="1"/>
                  </p:cNvSpPr>
                  <p:nvPr/>
                </p:nvSpPr>
                <p:spPr bwMode="auto">
                  <a:xfrm>
                    <a:off x="3032"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94" name="Rectangle 243"/>
                  <p:cNvSpPr>
                    <a:spLocks noChangeArrowheads="1"/>
                  </p:cNvSpPr>
                  <p:nvPr/>
                </p:nvSpPr>
                <p:spPr bwMode="auto">
                  <a:xfrm>
                    <a:off x="2989"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57" name="Group 244"/>
                <p:cNvGrpSpPr>
                  <a:grpSpLocks/>
                </p:cNvGrpSpPr>
                <p:nvPr/>
              </p:nvGrpSpPr>
              <p:grpSpPr bwMode="auto">
                <a:xfrm>
                  <a:off x="3416" y="2304"/>
                  <a:ext cx="427" cy="384"/>
                  <a:chOff x="3416" y="2304"/>
                  <a:chExt cx="427" cy="384"/>
                </a:xfrm>
              </p:grpSpPr>
              <p:sp>
                <p:nvSpPr>
                  <p:cNvPr id="26291" name="Rectangle 245"/>
                  <p:cNvSpPr>
                    <a:spLocks noChangeArrowheads="1"/>
                  </p:cNvSpPr>
                  <p:nvPr/>
                </p:nvSpPr>
                <p:spPr bwMode="auto">
                  <a:xfrm>
                    <a:off x="3459"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92" name="Rectangle 246"/>
                  <p:cNvSpPr>
                    <a:spLocks noChangeArrowheads="1"/>
                  </p:cNvSpPr>
                  <p:nvPr/>
                </p:nvSpPr>
                <p:spPr bwMode="auto">
                  <a:xfrm>
                    <a:off x="3416"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58" name="Group 247"/>
                <p:cNvGrpSpPr>
                  <a:grpSpLocks/>
                </p:cNvGrpSpPr>
                <p:nvPr/>
              </p:nvGrpSpPr>
              <p:grpSpPr bwMode="auto">
                <a:xfrm>
                  <a:off x="3843" y="2304"/>
                  <a:ext cx="427" cy="384"/>
                  <a:chOff x="3843" y="2304"/>
                  <a:chExt cx="427" cy="384"/>
                </a:xfrm>
              </p:grpSpPr>
              <p:sp>
                <p:nvSpPr>
                  <p:cNvPr id="26289" name="Rectangle 248"/>
                  <p:cNvSpPr>
                    <a:spLocks noChangeArrowheads="1"/>
                  </p:cNvSpPr>
                  <p:nvPr/>
                </p:nvSpPr>
                <p:spPr bwMode="auto">
                  <a:xfrm>
                    <a:off x="3886"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90" name="Rectangle 249"/>
                  <p:cNvSpPr>
                    <a:spLocks noChangeArrowheads="1"/>
                  </p:cNvSpPr>
                  <p:nvPr/>
                </p:nvSpPr>
                <p:spPr bwMode="auto">
                  <a:xfrm>
                    <a:off x="3843"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59" name="Group 250"/>
                <p:cNvGrpSpPr>
                  <a:grpSpLocks/>
                </p:cNvGrpSpPr>
                <p:nvPr/>
              </p:nvGrpSpPr>
              <p:grpSpPr bwMode="auto">
                <a:xfrm>
                  <a:off x="0" y="2688"/>
                  <a:ext cx="427" cy="384"/>
                  <a:chOff x="0" y="2688"/>
                  <a:chExt cx="427" cy="384"/>
                </a:xfrm>
              </p:grpSpPr>
              <p:sp>
                <p:nvSpPr>
                  <p:cNvPr id="26287" name="Rectangle 251"/>
                  <p:cNvSpPr>
                    <a:spLocks noChangeArrowheads="1"/>
                  </p:cNvSpPr>
                  <p:nvPr/>
                </p:nvSpPr>
                <p:spPr bwMode="auto">
                  <a:xfrm>
                    <a:off x="43"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88" name="Rectangle 252"/>
                  <p:cNvSpPr>
                    <a:spLocks noChangeArrowheads="1"/>
                  </p:cNvSpPr>
                  <p:nvPr/>
                </p:nvSpPr>
                <p:spPr bwMode="auto">
                  <a:xfrm>
                    <a:off x="0"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60" name="Group 253"/>
                <p:cNvGrpSpPr>
                  <a:grpSpLocks/>
                </p:cNvGrpSpPr>
                <p:nvPr/>
              </p:nvGrpSpPr>
              <p:grpSpPr bwMode="auto">
                <a:xfrm>
                  <a:off x="427" y="2688"/>
                  <a:ext cx="427" cy="384"/>
                  <a:chOff x="427" y="2688"/>
                  <a:chExt cx="427" cy="384"/>
                </a:xfrm>
              </p:grpSpPr>
              <p:sp>
                <p:nvSpPr>
                  <p:cNvPr id="26285" name="Rectangle 254"/>
                  <p:cNvSpPr>
                    <a:spLocks noChangeArrowheads="1"/>
                  </p:cNvSpPr>
                  <p:nvPr/>
                </p:nvSpPr>
                <p:spPr bwMode="auto">
                  <a:xfrm>
                    <a:off x="470"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86" name="Rectangle 255"/>
                  <p:cNvSpPr>
                    <a:spLocks noChangeArrowheads="1"/>
                  </p:cNvSpPr>
                  <p:nvPr/>
                </p:nvSpPr>
                <p:spPr bwMode="auto">
                  <a:xfrm>
                    <a:off x="427"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61" name="Group 256"/>
                <p:cNvGrpSpPr>
                  <a:grpSpLocks/>
                </p:cNvGrpSpPr>
                <p:nvPr/>
              </p:nvGrpSpPr>
              <p:grpSpPr bwMode="auto">
                <a:xfrm>
                  <a:off x="854" y="2688"/>
                  <a:ext cx="427" cy="384"/>
                  <a:chOff x="854" y="2688"/>
                  <a:chExt cx="427" cy="384"/>
                </a:xfrm>
              </p:grpSpPr>
              <p:sp>
                <p:nvSpPr>
                  <p:cNvPr id="26283" name="Rectangle 257"/>
                  <p:cNvSpPr>
                    <a:spLocks noChangeArrowheads="1"/>
                  </p:cNvSpPr>
                  <p:nvPr/>
                </p:nvSpPr>
                <p:spPr bwMode="auto">
                  <a:xfrm>
                    <a:off x="897"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84" name="Rectangle 258"/>
                  <p:cNvSpPr>
                    <a:spLocks noChangeArrowheads="1"/>
                  </p:cNvSpPr>
                  <p:nvPr/>
                </p:nvSpPr>
                <p:spPr bwMode="auto">
                  <a:xfrm>
                    <a:off x="854"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62" name="Group 259"/>
                <p:cNvGrpSpPr>
                  <a:grpSpLocks/>
                </p:cNvGrpSpPr>
                <p:nvPr/>
              </p:nvGrpSpPr>
              <p:grpSpPr bwMode="auto">
                <a:xfrm>
                  <a:off x="1281" y="2688"/>
                  <a:ext cx="427" cy="384"/>
                  <a:chOff x="1281" y="2688"/>
                  <a:chExt cx="427" cy="384"/>
                </a:xfrm>
              </p:grpSpPr>
              <p:sp>
                <p:nvSpPr>
                  <p:cNvPr id="26281" name="Rectangle 260"/>
                  <p:cNvSpPr>
                    <a:spLocks noChangeArrowheads="1"/>
                  </p:cNvSpPr>
                  <p:nvPr/>
                </p:nvSpPr>
                <p:spPr bwMode="auto">
                  <a:xfrm>
                    <a:off x="1324"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82" name="Rectangle 261"/>
                  <p:cNvSpPr>
                    <a:spLocks noChangeArrowheads="1"/>
                  </p:cNvSpPr>
                  <p:nvPr/>
                </p:nvSpPr>
                <p:spPr bwMode="auto">
                  <a:xfrm>
                    <a:off x="1281"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63" name="Group 262"/>
                <p:cNvGrpSpPr>
                  <a:grpSpLocks/>
                </p:cNvGrpSpPr>
                <p:nvPr/>
              </p:nvGrpSpPr>
              <p:grpSpPr bwMode="auto">
                <a:xfrm>
                  <a:off x="1708" y="2688"/>
                  <a:ext cx="427" cy="384"/>
                  <a:chOff x="1708" y="2688"/>
                  <a:chExt cx="427" cy="384"/>
                </a:xfrm>
              </p:grpSpPr>
              <p:sp>
                <p:nvSpPr>
                  <p:cNvPr id="26279" name="Rectangle 263"/>
                  <p:cNvSpPr>
                    <a:spLocks noChangeArrowheads="1"/>
                  </p:cNvSpPr>
                  <p:nvPr/>
                </p:nvSpPr>
                <p:spPr bwMode="auto">
                  <a:xfrm>
                    <a:off x="1751"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80" name="Rectangle 264"/>
                  <p:cNvSpPr>
                    <a:spLocks noChangeArrowheads="1"/>
                  </p:cNvSpPr>
                  <p:nvPr/>
                </p:nvSpPr>
                <p:spPr bwMode="auto">
                  <a:xfrm>
                    <a:off x="1708"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64" name="Group 265"/>
                <p:cNvGrpSpPr>
                  <a:grpSpLocks/>
                </p:cNvGrpSpPr>
                <p:nvPr/>
              </p:nvGrpSpPr>
              <p:grpSpPr bwMode="auto">
                <a:xfrm>
                  <a:off x="2135" y="2688"/>
                  <a:ext cx="427" cy="384"/>
                  <a:chOff x="2135" y="2688"/>
                  <a:chExt cx="427" cy="384"/>
                </a:xfrm>
              </p:grpSpPr>
              <p:sp>
                <p:nvSpPr>
                  <p:cNvPr id="26277" name="Rectangle 266"/>
                  <p:cNvSpPr>
                    <a:spLocks noChangeArrowheads="1"/>
                  </p:cNvSpPr>
                  <p:nvPr/>
                </p:nvSpPr>
                <p:spPr bwMode="auto">
                  <a:xfrm>
                    <a:off x="2178"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78" name="Rectangle 267"/>
                  <p:cNvSpPr>
                    <a:spLocks noChangeArrowheads="1"/>
                  </p:cNvSpPr>
                  <p:nvPr/>
                </p:nvSpPr>
                <p:spPr bwMode="auto">
                  <a:xfrm>
                    <a:off x="2135"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65" name="Group 268"/>
                <p:cNvGrpSpPr>
                  <a:grpSpLocks/>
                </p:cNvGrpSpPr>
                <p:nvPr/>
              </p:nvGrpSpPr>
              <p:grpSpPr bwMode="auto">
                <a:xfrm>
                  <a:off x="2562" y="2688"/>
                  <a:ext cx="427" cy="384"/>
                  <a:chOff x="2562" y="2688"/>
                  <a:chExt cx="427" cy="384"/>
                </a:xfrm>
              </p:grpSpPr>
              <p:sp>
                <p:nvSpPr>
                  <p:cNvPr id="26275" name="Rectangle 269"/>
                  <p:cNvSpPr>
                    <a:spLocks noChangeArrowheads="1"/>
                  </p:cNvSpPr>
                  <p:nvPr/>
                </p:nvSpPr>
                <p:spPr bwMode="auto">
                  <a:xfrm>
                    <a:off x="2605"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76" name="Rectangle 270"/>
                  <p:cNvSpPr>
                    <a:spLocks noChangeArrowheads="1"/>
                  </p:cNvSpPr>
                  <p:nvPr/>
                </p:nvSpPr>
                <p:spPr bwMode="auto">
                  <a:xfrm>
                    <a:off x="2562"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66" name="Group 271"/>
                <p:cNvGrpSpPr>
                  <a:grpSpLocks/>
                </p:cNvGrpSpPr>
                <p:nvPr/>
              </p:nvGrpSpPr>
              <p:grpSpPr bwMode="auto">
                <a:xfrm>
                  <a:off x="2989" y="2688"/>
                  <a:ext cx="427" cy="384"/>
                  <a:chOff x="2989" y="2688"/>
                  <a:chExt cx="427" cy="384"/>
                </a:xfrm>
              </p:grpSpPr>
              <p:sp>
                <p:nvSpPr>
                  <p:cNvPr id="26273" name="Rectangle 272"/>
                  <p:cNvSpPr>
                    <a:spLocks noChangeArrowheads="1"/>
                  </p:cNvSpPr>
                  <p:nvPr/>
                </p:nvSpPr>
                <p:spPr bwMode="auto">
                  <a:xfrm>
                    <a:off x="3032"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74" name="Rectangle 273"/>
                  <p:cNvSpPr>
                    <a:spLocks noChangeArrowheads="1"/>
                  </p:cNvSpPr>
                  <p:nvPr/>
                </p:nvSpPr>
                <p:spPr bwMode="auto">
                  <a:xfrm>
                    <a:off x="2989"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67" name="Group 274"/>
                <p:cNvGrpSpPr>
                  <a:grpSpLocks/>
                </p:cNvGrpSpPr>
                <p:nvPr/>
              </p:nvGrpSpPr>
              <p:grpSpPr bwMode="auto">
                <a:xfrm>
                  <a:off x="3416" y="2688"/>
                  <a:ext cx="427" cy="384"/>
                  <a:chOff x="3416" y="2688"/>
                  <a:chExt cx="427" cy="384"/>
                </a:xfrm>
              </p:grpSpPr>
              <p:sp>
                <p:nvSpPr>
                  <p:cNvPr id="26271" name="Rectangle 275"/>
                  <p:cNvSpPr>
                    <a:spLocks noChangeArrowheads="1"/>
                  </p:cNvSpPr>
                  <p:nvPr/>
                </p:nvSpPr>
                <p:spPr bwMode="auto">
                  <a:xfrm>
                    <a:off x="3459"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72" name="Rectangle 276"/>
                  <p:cNvSpPr>
                    <a:spLocks noChangeArrowheads="1"/>
                  </p:cNvSpPr>
                  <p:nvPr/>
                </p:nvSpPr>
                <p:spPr bwMode="auto">
                  <a:xfrm>
                    <a:off x="3416"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6268" name="Group 277"/>
                <p:cNvGrpSpPr>
                  <a:grpSpLocks/>
                </p:cNvGrpSpPr>
                <p:nvPr/>
              </p:nvGrpSpPr>
              <p:grpSpPr bwMode="auto">
                <a:xfrm>
                  <a:off x="3843" y="2688"/>
                  <a:ext cx="427" cy="384"/>
                  <a:chOff x="3843" y="2688"/>
                  <a:chExt cx="427" cy="384"/>
                </a:xfrm>
              </p:grpSpPr>
              <p:sp>
                <p:nvSpPr>
                  <p:cNvPr id="26269" name="Rectangle 278"/>
                  <p:cNvSpPr>
                    <a:spLocks noChangeArrowheads="1"/>
                  </p:cNvSpPr>
                  <p:nvPr/>
                </p:nvSpPr>
                <p:spPr bwMode="auto">
                  <a:xfrm>
                    <a:off x="3886"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270" name="Rectangle 279"/>
                  <p:cNvSpPr>
                    <a:spLocks noChangeArrowheads="1"/>
                  </p:cNvSpPr>
                  <p:nvPr/>
                </p:nvSpPr>
                <p:spPr bwMode="auto">
                  <a:xfrm>
                    <a:off x="3843"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
            <p:nvSpPr>
              <p:cNvPr id="26188" name="Rectangle 280"/>
              <p:cNvSpPr>
                <a:spLocks noChangeArrowheads="1"/>
              </p:cNvSpPr>
              <p:nvPr/>
            </p:nvSpPr>
            <p:spPr bwMode="auto">
              <a:xfrm>
                <a:off x="-3" y="-3"/>
                <a:ext cx="4276" cy="3078"/>
              </a:xfrm>
              <a:prstGeom prst="rect">
                <a:avLst/>
              </a:prstGeom>
              <a:noFill/>
              <a:ln w="11112"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17" name="Group 282"/>
            <p:cNvGrpSpPr>
              <a:grpSpLocks/>
            </p:cNvGrpSpPr>
            <p:nvPr/>
          </p:nvGrpSpPr>
          <p:grpSpPr bwMode="auto">
            <a:xfrm>
              <a:off x="2375" y="2193"/>
              <a:ext cx="2454" cy="1814"/>
              <a:chOff x="-3" y="-3"/>
              <a:chExt cx="4276" cy="3078"/>
            </a:xfrm>
          </p:grpSpPr>
          <p:grpSp>
            <p:nvGrpSpPr>
              <p:cNvPr id="25903" name="Group 283"/>
              <p:cNvGrpSpPr>
                <a:grpSpLocks/>
              </p:cNvGrpSpPr>
              <p:nvPr/>
            </p:nvGrpSpPr>
            <p:grpSpPr bwMode="auto">
              <a:xfrm>
                <a:off x="0" y="0"/>
                <a:ext cx="4270" cy="3072"/>
                <a:chOff x="0" y="0"/>
                <a:chExt cx="4270" cy="3072"/>
              </a:xfrm>
            </p:grpSpPr>
            <p:grpSp>
              <p:nvGrpSpPr>
                <p:cNvPr id="25905" name="Group 284"/>
                <p:cNvGrpSpPr>
                  <a:grpSpLocks/>
                </p:cNvGrpSpPr>
                <p:nvPr/>
              </p:nvGrpSpPr>
              <p:grpSpPr bwMode="auto">
                <a:xfrm>
                  <a:off x="0" y="0"/>
                  <a:ext cx="427" cy="384"/>
                  <a:chOff x="0" y="0"/>
                  <a:chExt cx="427" cy="384"/>
                </a:xfrm>
              </p:grpSpPr>
              <p:sp>
                <p:nvSpPr>
                  <p:cNvPr id="26183" name="Rectangle 285"/>
                  <p:cNvSpPr>
                    <a:spLocks noChangeArrowheads="1"/>
                  </p:cNvSpPr>
                  <p:nvPr/>
                </p:nvSpPr>
                <p:spPr bwMode="auto">
                  <a:xfrm>
                    <a:off x="0"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84" name="Group 286"/>
                  <p:cNvGrpSpPr>
                    <a:grpSpLocks/>
                  </p:cNvGrpSpPr>
                  <p:nvPr/>
                </p:nvGrpSpPr>
                <p:grpSpPr bwMode="auto">
                  <a:xfrm>
                    <a:off x="0" y="0"/>
                    <a:ext cx="427" cy="384"/>
                    <a:chOff x="0" y="0"/>
                    <a:chExt cx="427" cy="384"/>
                  </a:xfrm>
                </p:grpSpPr>
                <p:sp>
                  <p:nvSpPr>
                    <p:cNvPr id="26185" name="Rectangle 287"/>
                    <p:cNvSpPr>
                      <a:spLocks noChangeArrowheads="1"/>
                    </p:cNvSpPr>
                    <p:nvPr/>
                  </p:nvSpPr>
                  <p:spPr bwMode="auto">
                    <a:xfrm>
                      <a:off x="43"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86" name="Rectangle 288"/>
                    <p:cNvSpPr>
                      <a:spLocks noChangeArrowheads="1"/>
                    </p:cNvSpPr>
                    <p:nvPr/>
                  </p:nvSpPr>
                  <p:spPr bwMode="auto">
                    <a:xfrm>
                      <a:off x="0"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06" name="Group 289"/>
                <p:cNvGrpSpPr>
                  <a:grpSpLocks/>
                </p:cNvGrpSpPr>
                <p:nvPr/>
              </p:nvGrpSpPr>
              <p:grpSpPr bwMode="auto">
                <a:xfrm>
                  <a:off x="427" y="0"/>
                  <a:ext cx="427" cy="384"/>
                  <a:chOff x="427" y="0"/>
                  <a:chExt cx="427" cy="384"/>
                </a:xfrm>
              </p:grpSpPr>
              <p:sp>
                <p:nvSpPr>
                  <p:cNvPr id="26179" name="Rectangle 290"/>
                  <p:cNvSpPr>
                    <a:spLocks noChangeArrowheads="1"/>
                  </p:cNvSpPr>
                  <p:nvPr/>
                </p:nvSpPr>
                <p:spPr bwMode="auto">
                  <a:xfrm>
                    <a:off x="427"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80" name="Group 291"/>
                  <p:cNvGrpSpPr>
                    <a:grpSpLocks/>
                  </p:cNvGrpSpPr>
                  <p:nvPr/>
                </p:nvGrpSpPr>
                <p:grpSpPr bwMode="auto">
                  <a:xfrm>
                    <a:off x="427" y="0"/>
                    <a:ext cx="427" cy="384"/>
                    <a:chOff x="427" y="0"/>
                    <a:chExt cx="427" cy="384"/>
                  </a:xfrm>
                </p:grpSpPr>
                <p:sp>
                  <p:nvSpPr>
                    <p:cNvPr id="26181" name="Rectangle 292"/>
                    <p:cNvSpPr>
                      <a:spLocks noChangeArrowheads="1"/>
                    </p:cNvSpPr>
                    <p:nvPr/>
                  </p:nvSpPr>
                  <p:spPr bwMode="auto">
                    <a:xfrm>
                      <a:off x="470"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82" name="Rectangle 293"/>
                    <p:cNvSpPr>
                      <a:spLocks noChangeArrowheads="1"/>
                    </p:cNvSpPr>
                    <p:nvPr/>
                  </p:nvSpPr>
                  <p:spPr bwMode="auto">
                    <a:xfrm>
                      <a:off x="427"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07" name="Group 294"/>
                <p:cNvGrpSpPr>
                  <a:grpSpLocks/>
                </p:cNvGrpSpPr>
                <p:nvPr/>
              </p:nvGrpSpPr>
              <p:grpSpPr bwMode="auto">
                <a:xfrm>
                  <a:off x="854" y="0"/>
                  <a:ext cx="427" cy="384"/>
                  <a:chOff x="854" y="0"/>
                  <a:chExt cx="427" cy="384"/>
                </a:xfrm>
              </p:grpSpPr>
              <p:sp>
                <p:nvSpPr>
                  <p:cNvPr id="26175" name="Rectangle 295"/>
                  <p:cNvSpPr>
                    <a:spLocks noChangeArrowheads="1"/>
                  </p:cNvSpPr>
                  <p:nvPr/>
                </p:nvSpPr>
                <p:spPr bwMode="auto">
                  <a:xfrm>
                    <a:off x="854"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76" name="Group 296"/>
                  <p:cNvGrpSpPr>
                    <a:grpSpLocks/>
                  </p:cNvGrpSpPr>
                  <p:nvPr/>
                </p:nvGrpSpPr>
                <p:grpSpPr bwMode="auto">
                  <a:xfrm>
                    <a:off x="854" y="0"/>
                    <a:ext cx="427" cy="384"/>
                    <a:chOff x="854" y="0"/>
                    <a:chExt cx="427" cy="384"/>
                  </a:xfrm>
                </p:grpSpPr>
                <p:sp>
                  <p:nvSpPr>
                    <p:cNvPr id="26177" name="Rectangle 297"/>
                    <p:cNvSpPr>
                      <a:spLocks noChangeArrowheads="1"/>
                    </p:cNvSpPr>
                    <p:nvPr/>
                  </p:nvSpPr>
                  <p:spPr bwMode="auto">
                    <a:xfrm>
                      <a:off x="897"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78" name="Rectangle 298"/>
                    <p:cNvSpPr>
                      <a:spLocks noChangeArrowheads="1"/>
                    </p:cNvSpPr>
                    <p:nvPr/>
                  </p:nvSpPr>
                  <p:spPr bwMode="auto">
                    <a:xfrm>
                      <a:off x="854"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08" name="Group 299"/>
                <p:cNvGrpSpPr>
                  <a:grpSpLocks/>
                </p:cNvGrpSpPr>
                <p:nvPr/>
              </p:nvGrpSpPr>
              <p:grpSpPr bwMode="auto">
                <a:xfrm>
                  <a:off x="1281" y="0"/>
                  <a:ext cx="427" cy="384"/>
                  <a:chOff x="1281" y="0"/>
                  <a:chExt cx="427" cy="384"/>
                </a:xfrm>
              </p:grpSpPr>
              <p:sp>
                <p:nvSpPr>
                  <p:cNvPr id="26171" name="Rectangle 300"/>
                  <p:cNvSpPr>
                    <a:spLocks noChangeArrowheads="1"/>
                  </p:cNvSpPr>
                  <p:nvPr/>
                </p:nvSpPr>
                <p:spPr bwMode="auto">
                  <a:xfrm>
                    <a:off x="1281"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72" name="Group 301"/>
                  <p:cNvGrpSpPr>
                    <a:grpSpLocks/>
                  </p:cNvGrpSpPr>
                  <p:nvPr/>
                </p:nvGrpSpPr>
                <p:grpSpPr bwMode="auto">
                  <a:xfrm>
                    <a:off x="1281" y="0"/>
                    <a:ext cx="427" cy="384"/>
                    <a:chOff x="1281" y="0"/>
                    <a:chExt cx="427" cy="384"/>
                  </a:xfrm>
                </p:grpSpPr>
                <p:sp>
                  <p:nvSpPr>
                    <p:cNvPr id="26173" name="Rectangle 302"/>
                    <p:cNvSpPr>
                      <a:spLocks noChangeArrowheads="1"/>
                    </p:cNvSpPr>
                    <p:nvPr/>
                  </p:nvSpPr>
                  <p:spPr bwMode="auto">
                    <a:xfrm>
                      <a:off x="1324"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74" name="Rectangle 303"/>
                    <p:cNvSpPr>
                      <a:spLocks noChangeArrowheads="1"/>
                    </p:cNvSpPr>
                    <p:nvPr/>
                  </p:nvSpPr>
                  <p:spPr bwMode="auto">
                    <a:xfrm>
                      <a:off x="1281"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09" name="Group 304"/>
                <p:cNvGrpSpPr>
                  <a:grpSpLocks/>
                </p:cNvGrpSpPr>
                <p:nvPr/>
              </p:nvGrpSpPr>
              <p:grpSpPr bwMode="auto">
                <a:xfrm>
                  <a:off x="1708" y="0"/>
                  <a:ext cx="427" cy="384"/>
                  <a:chOff x="1708" y="0"/>
                  <a:chExt cx="427" cy="384"/>
                </a:xfrm>
              </p:grpSpPr>
              <p:sp>
                <p:nvSpPr>
                  <p:cNvPr id="26167" name="Rectangle 305"/>
                  <p:cNvSpPr>
                    <a:spLocks noChangeArrowheads="1"/>
                  </p:cNvSpPr>
                  <p:nvPr/>
                </p:nvSpPr>
                <p:spPr bwMode="auto">
                  <a:xfrm>
                    <a:off x="1708"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68" name="Group 306"/>
                  <p:cNvGrpSpPr>
                    <a:grpSpLocks/>
                  </p:cNvGrpSpPr>
                  <p:nvPr/>
                </p:nvGrpSpPr>
                <p:grpSpPr bwMode="auto">
                  <a:xfrm>
                    <a:off x="1708" y="0"/>
                    <a:ext cx="427" cy="384"/>
                    <a:chOff x="1708" y="0"/>
                    <a:chExt cx="427" cy="384"/>
                  </a:xfrm>
                </p:grpSpPr>
                <p:sp>
                  <p:nvSpPr>
                    <p:cNvPr id="26169" name="Rectangle 307"/>
                    <p:cNvSpPr>
                      <a:spLocks noChangeArrowheads="1"/>
                    </p:cNvSpPr>
                    <p:nvPr/>
                  </p:nvSpPr>
                  <p:spPr bwMode="auto">
                    <a:xfrm>
                      <a:off x="1751"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70" name="Rectangle 308"/>
                    <p:cNvSpPr>
                      <a:spLocks noChangeArrowheads="1"/>
                    </p:cNvSpPr>
                    <p:nvPr/>
                  </p:nvSpPr>
                  <p:spPr bwMode="auto">
                    <a:xfrm>
                      <a:off x="1708"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10" name="Group 309"/>
                <p:cNvGrpSpPr>
                  <a:grpSpLocks/>
                </p:cNvGrpSpPr>
                <p:nvPr/>
              </p:nvGrpSpPr>
              <p:grpSpPr bwMode="auto">
                <a:xfrm>
                  <a:off x="2135" y="0"/>
                  <a:ext cx="427" cy="384"/>
                  <a:chOff x="2135" y="0"/>
                  <a:chExt cx="427" cy="384"/>
                </a:xfrm>
              </p:grpSpPr>
              <p:sp>
                <p:nvSpPr>
                  <p:cNvPr id="26163" name="Rectangle 310"/>
                  <p:cNvSpPr>
                    <a:spLocks noChangeArrowheads="1"/>
                  </p:cNvSpPr>
                  <p:nvPr/>
                </p:nvSpPr>
                <p:spPr bwMode="auto">
                  <a:xfrm>
                    <a:off x="2135"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64" name="Group 311"/>
                  <p:cNvGrpSpPr>
                    <a:grpSpLocks/>
                  </p:cNvGrpSpPr>
                  <p:nvPr/>
                </p:nvGrpSpPr>
                <p:grpSpPr bwMode="auto">
                  <a:xfrm>
                    <a:off x="2135" y="0"/>
                    <a:ext cx="427" cy="384"/>
                    <a:chOff x="2135" y="0"/>
                    <a:chExt cx="427" cy="384"/>
                  </a:xfrm>
                </p:grpSpPr>
                <p:sp>
                  <p:nvSpPr>
                    <p:cNvPr id="26165" name="Rectangle 312"/>
                    <p:cNvSpPr>
                      <a:spLocks noChangeArrowheads="1"/>
                    </p:cNvSpPr>
                    <p:nvPr/>
                  </p:nvSpPr>
                  <p:spPr bwMode="auto">
                    <a:xfrm>
                      <a:off x="2178"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66" name="Rectangle 313"/>
                    <p:cNvSpPr>
                      <a:spLocks noChangeArrowheads="1"/>
                    </p:cNvSpPr>
                    <p:nvPr/>
                  </p:nvSpPr>
                  <p:spPr bwMode="auto">
                    <a:xfrm>
                      <a:off x="2135"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11" name="Group 314"/>
                <p:cNvGrpSpPr>
                  <a:grpSpLocks/>
                </p:cNvGrpSpPr>
                <p:nvPr/>
              </p:nvGrpSpPr>
              <p:grpSpPr bwMode="auto">
                <a:xfrm>
                  <a:off x="2562" y="0"/>
                  <a:ext cx="427" cy="384"/>
                  <a:chOff x="2562" y="0"/>
                  <a:chExt cx="427" cy="384"/>
                </a:xfrm>
              </p:grpSpPr>
              <p:sp>
                <p:nvSpPr>
                  <p:cNvPr id="26159" name="Rectangle 315"/>
                  <p:cNvSpPr>
                    <a:spLocks noChangeArrowheads="1"/>
                  </p:cNvSpPr>
                  <p:nvPr/>
                </p:nvSpPr>
                <p:spPr bwMode="auto">
                  <a:xfrm>
                    <a:off x="2562"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60" name="Group 316"/>
                  <p:cNvGrpSpPr>
                    <a:grpSpLocks/>
                  </p:cNvGrpSpPr>
                  <p:nvPr/>
                </p:nvGrpSpPr>
                <p:grpSpPr bwMode="auto">
                  <a:xfrm>
                    <a:off x="2562" y="0"/>
                    <a:ext cx="427" cy="384"/>
                    <a:chOff x="2562" y="0"/>
                    <a:chExt cx="427" cy="384"/>
                  </a:xfrm>
                </p:grpSpPr>
                <p:sp>
                  <p:nvSpPr>
                    <p:cNvPr id="26161" name="Rectangle 317"/>
                    <p:cNvSpPr>
                      <a:spLocks noChangeArrowheads="1"/>
                    </p:cNvSpPr>
                    <p:nvPr/>
                  </p:nvSpPr>
                  <p:spPr bwMode="auto">
                    <a:xfrm>
                      <a:off x="2605"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62" name="Rectangle 318"/>
                    <p:cNvSpPr>
                      <a:spLocks noChangeArrowheads="1"/>
                    </p:cNvSpPr>
                    <p:nvPr/>
                  </p:nvSpPr>
                  <p:spPr bwMode="auto">
                    <a:xfrm>
                      <a:off x="2562"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12" name="Group 319"/>
                <p:cNvGrpSpPr>
                  <a:grpSpLocks/>
                </p:cNvGrpSpPr>
                <p:nvPr/>
              </p:nvGrpSpPr>
              <p:grpSpPr bwMode="auto">
                <a:xfrm>
                  <a:off x="2989" y="0"/>
                  <a:ext cx="427" cy="384"/>
                  <a:chOff x="2989" y="0"/>
                  <a:chExt cx="427" cy="384"/>
                </a:xfrm>
              </p:grpSpPr>
              <p:sp>
                <p:nvSpPr>
                  <p:cNvPr id="26157" name="Rectangle 320"/>
                  <p:cNvSpPr>
                    <a:spLocks noChangeArrowheads="1"/>
                  </p:cNvSpPr>
                  <p:nvPr/>
                </p:nvSpPr>
                <p:spPr bwMode="auto">
                  <a:xfrm>
                    <a:off x="3032"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58" name="Rectangle 321"/>
                  <p:cNvSpPr>
                    <a:spLocks noChangeArrowheads="1"/>
                  </p:cNvSpPr>
                  <p:nvPr/>
                </p:nvSpPr>
                <p:spPr bwMode="auto">
                  <a:xfrm>
                    <a:off x="2989"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13" name="Group 322"/>
                <p:cNvGrpSpPr>
                  <a:grpSpLocks/>
                </p:cNvGrpSpPr>
                <p:nvPr/>
              </p:nvGrpSpPr>
              <p:grpSpPr bwMode="auto">
                <a:xfrm>
                  <a:off x="3416" y="0"/>
                  <a:ext cx="427" cy="384"/>
                  <a:chOff x="3416" y="0"/>
                  <a:chExt cx="427" cy="384"/>
                </a:xfrm>
              </p:grpSpPr>
              <p:sp>
                <p:nvSpPr>
                  <p:cNvPr id="26155" name="Rectangle 323"/>
                  <p:cNvSpPr>
                    <a:spLocks noChangeArrowheads="1"/>
                  </p:cNvSpPr>
                  <p:nvPr/>
                </p:nvSpPr>
                <p:spPr bwMode="auto">
                  <a:xfrm>
                    <a:off x="3459"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56" name="Rectangle 324"/>
                  <p:cNvSpPr>
                    <a:spLocks noChangeArrowheads="1"/>
                  </p:cNvSpPr>
                  <p:nvPr/>
                </p:nvSpPr>
                <p:spPr bwMode="auto">
                  <a:xfrm>
                    <a:off x="3416"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14" name="Group 325"/>
                <p:cNvGrpSpPr>
                  <a:grpSpLocks/>
                </p:cNvGrpSpPr>
                <p:nvPr/>
              </p:nvGrpSpPr>
              <p:grpSpPr bwMode="auto">
                <a:xfrm>
                  <a:off x="3843" y="0"/>
                  <a:ext cx="427" cy="384"/>
                  <a:chOff x="3843" y="0"/>
                  <a:chExt cx="427" cy="384"/>
                </a:xfrm>
              </p:grpSpPr>
              <p:sp>
                <p:nvSpPr>
                  <p:cNvPr id="26153" name="Rectangle 326"/>
                  <p:cNvSpPr>
                    <a:spLocks noChangeArrowheads="1"/>
                  </p:cNvSpPr>
                  <p:nvPr/>
                </p:nvSpPr>
                <p:spPr bwMode="auto">
                  <a:xfrm>
                    <a:off x="3886"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54" name="Rectangle 327"/>
                  <p:cNvSpPr>
                    <a:spLocks noChangeArrowheads="1"/>
                  </p:cNvSpPr>
                  <p:nvPr/>
                </p:nvSpPr>
                <p:spPr bwMode="auto">
                  <a:xfrm>
                    <a:off x="3843"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15" name="Group 328"/>
                <p:cNvGrpSpPr>
                  <a:grpSpLocks/>
                </p:cNvGrpSpPr>
                <p:nvPr/>
              </p:nvGrpSpPr>
              <p:grpSpPr bwMode="auto">
                <a:xfrm>
                  <a:off x="0" y="384"/>
                  <a:ext cx="427" cy="384"/>
                  <a:chOff x="0" y="384"/>
                  <a:chExt cx="427" cy="384"/>
                </a:xfrm>
              </p:grpSpPr>
              <p:sp>
                <p:nvSpPr>
                  <p:cNvPr id="26149" name="Rectangle 329"/>
                  <p:cNvSpPr>
                    <a:spLocks noChangeArrowheads="1"/>
                  </p:cNvSpPr>
                  <p:nvPr/>
                </p:nvSpPr>
                <p:spPr bwMode="auto">
                  <a:xfrm>
                    <a:off x="0"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50" name="Group 330"/>
                  <p:cNvGrpSpPr>
                    <a:grpSpLocks/>
                  </p:cNvGrpSpPr>
                  <p:nvPr/>
                </p:nvGrpSpPr>
                <p:grpSpPr bwMode="auto">
                  <a:xfrm>
                    <a:off x="0" y="384"/>
                    <a:ext cx="427" cy="384"/>
                    <a:chOff x="0" y="384"/>
                    <a:chExt cx="427" cy="384"/>
                  </a:xfrm>
                </p:grpSpPr>
                <p:sp>
                  <p:nvSpPr>
                    <p:cNvPr id="26151" name="Rectangle 331"/>
                    <p:cNvSpPr>
                      <a:spLocks noChangeArrowheads="1"/>
                    </p:cNvSpPr>
                    <p:nvPr/>
                  </p:nvSpPr>
                  <p:spPr bwMode="auto">
                    <a:xfrm>
                      <a:off x="43"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52" name="Rectangle 332"/>
                    <p:cNvSpPr>
                      <a:spLocks noChangeArrowheads="1"/>
                    </p:cNvSpPr>
                    <p:nvPr/>
                  </p:nvSpPr>
                  <p:spPr bwMode="auto">
                    <a:xfrm>
                      <a:off x="0"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16" name="Group 333"/>
                <p:cNvGrpSpPr>
                  <a:grpSpLocks/>
                </p:cNvGrpSpPr>
                <p:nvPr/>
              </p:nvGrpSpPr>
              <p:grpSpPr bwMode="auto">
                <a:xfrm>
                  <a:off x="427" y="384"/>
                  <a:ext cx="427" cy="384"/>
                  <a:chOff x="427" y="384"/>
                  <a:chExt cx="427" cy="384"/>
                </a:xfrm>
              </p:grpSpPr>
              <p:sp>
                <p:nvSpPr>
                  <p:cNvPr id="26145" name="Rectangle 334"/>
                  <p:cNvSpPr>
                    <a:spLocks noChangeArrowheads="1"/>
                  </p:cNvSpPr>
                  <p:nvPr/>
                </p:nvSpPr>
                <p:spPr bwMode="auto">
                  <a:xfrm>
                    <a:off x="427"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46" name="Group 335"/>
                  <p:cNvGrpSpPr>
                    <a:grpSpLocks/>
                  </p:cNvGrpSpPr>
                  <p:nvPr/>
                </p:nvGrpSpPr>
                <p:grpSpPr bwMode="auto">
                  <a:xfrm>
                    <a:off x="427" y="384"/>
                    <a:ext cx="427" cy="384"/>
                    <a:chOff x="427" y="384"/>
                    <a:chExt cx="427" cy="384"/>
                  </a:xfrm>
                </p:grpSpPr>
                <p:sp>
                  <p:nvSpPr>
                    <p:cNvPr id="26147" name="Rectangle 336"/>
                    <p:cNvSpPr>
                      <a:spLocks noChangeArrowheads="1"/>
                    </p:cNvSpPr>
                    <p:nvPr/>
                  </p:nvSpPr>
                  <p:spPr bwMode="auto">
                    <a:xfrm>
                      <a:off x="470"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48" name="Rectangle 337"/>
                    <p:cNvSpPr>
                      <a:spLocks noChangeArrowheads="1"/>
                    </p:cNvSpPr>
                    <p:nvPr/>
                  </p:nvSpPr>
                  <p:spPr bwMode="auto">
                    <a:xfrm>
                      <a:off x="427"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17" name="Group 338"/>
                <p:cNvGrpSpPr>
                  <a:grpSpLocks/>
                </p:cNvGrpSpPr>
                <p:nvPr/>
              </p:nvGrpSpPr>
              <p:grpSpPr bwMode="auto">
                <a:xfrm>
                  <a:off x="854" y="384"/>
                  <a:ext cx="427" cy="384"/>
                  <a:chOff x="854" y="384"/>
                  <a:chExt cx="427" cy="384"/>
                </a:xfrm>
              </p:grpSpPr>
              <p:sp>
                <p:nvSpPr>
                  <p:cNvPr id="26141" name="Rectangle 339"/>
                  <p:cNvSpPr>
                    <a:spLocks noChangeArrowheads="1"/>
                  </p:cNvSpPr>
                  <p:nvPr/>
                </p:nvSpPr>
                <p:spPr bwMode="auto">
                  <a:xfrm>
                    <a:off x="854"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42" name="Group 340"/>
                  <p:cNvGrpSpPr>
                    <a:grpSpLocks/>
                  </p:cNvGrpSpPr>
                  <p:nvPr/>
                </p:nvGrpSpPr>
                <p:grpSpPr bwMode="auto">
                  <a:xfrm>
                    <a:off x="854" y="384"/>
                    <a:ext cx="427" cy="384"/>
                    <a:chOff x="854" y="384"/>
                    <a:chExt cx="427" cy="384"/>
                  </a:xfrm>
                </p:grpSpPr>
                <p:sp>
                  <p:nvSpPr>
                    <p:cNvPr id="26143" name="Rectangle 341"/>
                    <p:cNvSpPr>
                      <a:spLocks noChangeArrowheads="1"/>
                    </p:cNvSpPr>
                    <p:nvPr/>
                  </p:nvSpPr>
                  <p:spPr bwMode="auto">
                    <a:xfrm>
                      <a:off x="897"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44" name="Rectangle 342"/>
                    <p:cNvSpPr>
                      <a:spLocks noChangeArrowheads="1"/>
                    </p:cNvSpPr>
                    <p:nvPr/>
                  </p:nvSpPr>
                  <p:spPr bwMode="auto">
                    <a:xfrm>
                      <a:off x="854"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18" name="Group 343"/>
                <p:cNvGrpSpPr>
                  <a:grpSpLocks/>
                </p:cNvGrpSpPr>
                <p:nvPr/>
              </p:nvGrpSpPr>
              <p:grpSpPr bwMode="auto">
                <a:xfrm>
                  <a:off x="1281" y="384"/>
                  <a:ext cx="427" cy="384"/>
                  <a:chOff x="1281" y="384"/>
                  <a:chExt cx="427" cy="384"/>
                </a:xfrm>
              </p:grpSpPr>
              <p:sp>
                <p:nvSpPr>
                  <p:cNvPr id="26137" name="Rectangle 344"/>
                  <p:cNvSpPr>
                    <a:spLocks noChangeArrowheads="1"/>
                  </p:cNvSpPr>
                  <p:nvPr/>
                </p:nvSpPr>
                <p:spPr bwMode="auto">
                  <a:xfrm>
                    <a:off x="1281"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38" name="Group 345"/>
                  <p:cNvGrpSpPr>
                    <a:grpSpLocks/>
                  </p:cNvGrpSpPr>
                  <p:nvPr/>
                </p:nvGrpSpPr>
                <p:grpSpPr bwMode="auto">
                  <a:xfrm>
                    <a:off x="1281" y="384"/>
                    <a:ext cx="427" cy="384"/>
                    <a:chOff x="1281" y="384"/>
                    <a:chExt cx="427" cy="384"/>
                  </a:xfrm>
                </p:grpSpPr>
                <p:sp>
                  <p:nvSpPr>
                    <p:cNvPr id="26139" name="Rectangle 346"/>
                    <p:cNvSpPr>
                      <a:spLocks noChangeArrowheads="1"/>
                    </p:cNvSpPr>
                    <p:nvPr/>
                  </p:nvSpPr>
                  <p:spPr bwMode="auto">
                    <a:xfrm>
                      <a:off x="1324"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40" name="Rectangle 347"/>
                    <p:cNvSpPr>
                      <a:spLocks noChangeArrowheads="1"/>
                    </p:cNvSpPr>
                    <p:nvPr/>
                  </p:nvSpPr>
                  <p:spPr bwMode="auto">
                    <a:xfrm>
                      <a:off x="1281"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19" name="Group 348"/>
                <p:cNvGrpSpPr>
                  <a:grpSpLocks/>
                </p:cNvGrpSpPr>
                <p:nvPr/>
              </p:nvGrpSpPr>
              <p:grpSpPr bwMode="auto">
                <a:xfrm>
                  <a:off x="1708" y="384"/>
                  <a:ext cx="427" cy="384"/>
                  <a:chOff x="1708" y="384"/>
                  <a:chExt cx="427" cy="384"/>
                </a:xfrm>
              </p:grpSpPr>
              <p:sp>
                <p:nvSpPr>
                  <p:cNvPr id="26133" name="Rectangle 349"/>
                  <p:cNvSpPr>
                    <a:spLocks noChangeArrowheads="1"/>
                  </p:cNvSpPr>
                  <p:nvPr/>
                </p:nvSpPr>
                <p:spPr bwMode="auto">
                  <a:xfrm>
                    <a:off x="1708"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34" name="Group 350"/>
                  <p:cNvGrpSpPr>
                    <a:grpSpLocks/>
                  </p:cNvGrpSpPr>
                  <p:nvPr/>
                </p:nvGrpSpPr>
                <p:grpSpPr bwMode="auto">
                  <a:xfrm>
                    <a:off x="1708" y="384"/>
                    <a:ext cx="427" cy="384"/>
                    <a:chOff x="1708" y="384"/>
                    <a:chExt cx="427" cy="384"/>
                  </a:xfrm>
                </p:grpSpPr>
                <p:sp>
                  <p:nvSpPr>
                    <p:cNvPr id="26135" name="Rectangle 351"/>
                    <p:cNvSpPr>
                      <a:spLocks noChangeArrowheads="1"/>
                    </p:cNvSpPr>
                    <p:nvPr/>
                  </p:nvSpPr>
                  <p:spPr bwMode="auto">
                    <a:xfrm>
                      <a:off x="1751"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36" name="Rectangle 352"/>
                    <p:cNvSpPr>
                      <a:spLocks noChangeArrowheads="1"/>
                    </p:cNvSpPr>
                    <p:nvPr/>
                  </p:nvSpPr>
                  <p:spPr bwMode="auto">
                    <a:xfrm>
                      <a:off x="1708"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20" name="Group 353"/>
                <p:cNvGrpSpPr>
                  <a:grpSpLocks/>
                </p:cNvGrpSpPr>
                <p:nvPr/>
              </p:nvGrpSpPr>
              <p:grpSpPr bwMode="auto">
                <a:xfrm>
                  <a:off x="2135" y="384"/>
                  <a:ext cx="427" cy="384"/>
                  <a:chOff x="2135" y="384"/>
                  <a:chExt cx="427" cy="384"/>
                </a:xfrm>
              </p:grpSpPr>
              <p:sp>
                <p:nvSpPr>
                  <p:cNvPr id="26129" name="Rectangle 354"/>
                  <p:cNvSpPr>
                    <a:spLocks noChangeArrowheads="1"/>
                  </p:cNvSpPr>
                  <p:nvPr/>
                </p:nvSpPr>
                <p:spPr bwMode="auto">
                  <a:xfrm>
                    <a:off x="2135"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30" name="Group 355"/>
                  <p:cNvGrpSpPr>
                    <a:grpSpLocks/>
                  </p:cNvGrpSpPr>
                  <p:nvPr/>
                </p:nvGrpSpPr>
                <p:grpSpPr bwMode="auto">
                  <a:xfrm>
                    <a:off x="2135" y="384"/>
                    <a:ext cx="427" cy="384"/>
                    <a:chOff x="2135" y="384"/>
                    <a:chExt cx="427" cy="384"/>
                  </a:xfrm>
                </p:grpSpPr>
                <p:sp>
                  <p:nvSpPr>
                    <p:cNvPr id="26131" name="Rectangle 356"/>
                    <p:cNvSpPr>
                      <a:spLocks noChangeArrowheads="1"/>
                    </p:cNvSpPr>
                    <p:nvPr/>
                  </p:nvSpPr>
                  <p:spPr bwMode="auto">
                    <a:xfrm>
                      <a:off x="2178"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32" name="Rectangle 357"/>
                    <p:cNvSpPr>
                      <a:spLocks noChangeArrowheads="1"/>
                    </p:cNvSpPr>
                    <p:nvPr/>
                  </p:nvSpPr>
                  <p:spPr bwMode="auto">
                    <a:xfrm>
                      <a:off x="2135"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21" name="Group 358"/>
                <p:cNvGrpSpPr>
                  <a:grpSpLocks/>
                </p:cNvGrpSpPr>
                <p:nvPr/>
              </p:nvGrpSpPr>
              <p:grpSpPr bwMode="auto">
                <a:xfrm>
                  <a:off x="2562" y="384"/>
                  <a:ext cx="427" cy="384"/>
                  <a:chOff x="2562" y="384"/>
                  <a:chExt cx="427" cy="384"/>
                </a:xfrm>
              </p:grpSpPr>
              <p:sp>
                <p:nvSpPr>
                  <p:cNvPr id="26125" name="Rectangle 359"/>
                  <p:cNvSpPr>
                    <a:spLocks noChangeArrowheads="1"/>
                  </p:cNvSpPr>
                  <p:nvPr/>
                </p:nvSpPr>
                <p:spPr bwMode="auto">
                  <a:xfrm>
                    <a:off x="2562"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26" name="Group 360"/>
                  <p:cNvGrpSpPr>
                    <a:grpSpLocks/>
                  </p:cNvGrpSpPr>
                  <p:nvPr/>
                </p:nvGrpSpPr>
                <p:grpSpPr bwMode="auto">
                  <a:xfrm>
                    <a:off x="2562" y="384"/>
                    <a:ext cx="427" cy="384"/>
                    <a:chOff x="2562" y="384"/>
                    <a:chExt cx="427" cy="384"/>
                  </a:xfrm>
                </p:grpSpPr>
                <p:sp>
                  <p:nvSpPr>
                    <p:cNvPr id="26127" name="Rectangle 361"/>
                    <p:cNvSpPr>
                      <a:spLocks noChangeArrowheads="1"/>
                    </p:cNvSpPr>
                    <p:nvPr/>
                  </p:nvSpPr>
                  <p:spPr bwMode="auto">
                    <a:xfrm>
                      <a:off x="2605"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28" name="Rectangle 362"/>
                    <p:cNvSpPr>
                      <a:spLocks noChangeArrowheads="1"/>
                    </p:cNvSpPr>
                    <p:nvPr/>
                  </p:nvSpPr>
                  <p:spPr bwMode="auto">
                    <a:xfrm>
                      <a:off x="2562"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22" name="Group 363"/>
                <p:cNvGrpSpPr>
                  <a:grpSpLocks/>
                </p:cNvGrpSpPr>
                <p:nvPr/>
              </p:nvGrpSpPr>
              <p:grpSpPr bwMode="auto">
                <a:xfrm>
                  <a:off x="2989" y="384"/>
                  <a:ext cx="427" cy="384"/>
                  <a:chOff x="2989" y="384"/>
                  <a:chExt cx="427" cy="384"/>
                </a:xfrm>
              </p:grpSpPr>
              <p:sp>
                <p:nvSpPr>
                  <p:cNvPr id="26123" name="Rectangle 364"/>
                  <p:cNvSpPr>
                    <a:spLocks noChangeArrowheads="1"/>
                  </p:cNvSpPr>
                  <p:nvPr/>
                </p:nvSpPr>
                <p:spPr bwMode="auto">
                  <a:xfrm>
                    <a:off x="3032"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24" name="Rectangle 365"/>
                  <p:cNvSpPr>
                    <a:spLocks noChangeArrowheads="1"/>
                  </p:cNvSpPr>
                  <p:nvPr/>
                </p:nvSpPr>
                <p:spPr bwMode="auto">
                  <a:xfrm>
                    <a:off x="2989"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23" name="Group 366"/>
                <p:cNvGrpSpPr>
                  <a:grpSpLocks/>
                </p:cNvGrpSpPr>
                <p:nvPr/>
              </p:nvGrpSpPr>
              <p:grpSpPr bwMode="auto">
                <a:xfrm>
                  <a:off x="3416" y="384"/>
                  <a:ext cx="427" cy="384"/>
                  <a:chOff x="3416" y="384"/>
                  <a:chExt cx="427" cy="384"/>
                </a:xfrm>
              </p:grpSpPr>
              <p:sp>
                <p:nvSpPr>
                  <p:cNvPr id="26121" name="Rectangle 367"/>
                  <p:cNvSpPr>
                    <a:spLocks noChangeArrowheads="1"/>
                  </p:cNvSpPr>
                  <p:nvPr/>
                </p:nvSpPr>
                <p:spPr bwMode="auto">
                  <a:xfrm>
                    <a:off x="3459"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22" name="Rectangle 368"/>
                  <p:cNvSpPr>
                    <a:spLocks noChangeArrowheads="1"/>
                  </p:cNvSpPr>
                  <p:nvPr/>
                </p:nvSpPr>
                <p:spPr bwMode="auto">
                  <a:xfrm>
                    <a:off x="3416"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24" name="Group 369"/>
                <p:cNvGrpSpPr>
                  <a:grpSpLocks/>
                </p:cNvGrpSpPr>
                <p:nvPr/>
              </p:nvGrpSpPr>
              <p:grpSpPr bwMode="auto">
                <a:xfrm>
                  <a:off x="3843" y="384"/>
                  <a:ext cx="427" cy="384"/>
                  <a:chOff x="3843" y="384"/>
                  <a:chExt cx="427" cy="384"/>
                </a:xfrm>
              </p:grpSpPr>
              <p:sp>
                <p:nvSpPr>
                  <p:cNvPr id="26119" name="Rectangle 370"/>
                  <p:cNvSpPr>
                    <a:spLocks noChangeArrowheads="1"/>
                  </p:cNvSpPr>
                  <p:nvPr/>
                </p:nvSpPr>
                <p:spPr bwMode="auto">
                  <a:xfrm>
                    <a:off x="3886"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20" name="Rectangle 371"/>
                  <p:cNvSpPr>
                    <a:spLocks noChangeArrowheads="1"/>
                  </p:cNvSpPr>
                  <p:nvPr/>
                </p:nvSpPr>
                <p:spPr bwMode="auto">
                  <a:xfrm>
                    <a:off x="3843"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25" name="Group 372"/>
                <p:cNvGrpSpPr>
                  <a:grpSpLocks/>
                </p:cNvGrpSpPr>
                <p:nvPr/>
              </p:nvGrpSpPr>
              <p:grpSpPr bwMode="auto">
                <a:xfrm>
                  <a:off x="0" y="768"/>
                  <a:ext cx="427" cy="384"/>
                  <a:chOff x="0" y="768"/>
                  <a:chExt cx="427" cy="384"/>
                </a:xfrm>
              </p:grpSpPr>
              <p:sp>
                <p:nvSpPr>
                  <p:cNvPr id="26115" name="Rectangle 373"/>
                  <p:cNvSpPr>
                    <a:spLocks noChangeArrowheads="1"/>
                  </p:cNvSpPr>
                  <p:nvPr/>
                </p:nvSpPr>
                <p:spPr bwMode="auto">
                  <a:xfrm>
                    <a:off x="0"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16" name="Group 374"/>
                  <p:cNvGrpSpPr>
                    <a:grpSpLocks/>
                  </p:cNvGrpSpPr>
                  <p:nvPr/>
                </p:nvGrpSpPr>
                <p:grpSpPr bwMode="auto">
                  <a:xfrm>
                    <a:off x="0" y="768"/>
                    <a:ext cx="427" cy="384"/>
                    <a:chOff x="0" y="768"/>
                    <a:chExt cx="427" cy="384"/>
                  </a:xfrm>
                </p:grpSpPr>
                <p:sp>
                  <p:nvSpPr>
                    <p:cNvPr id="26117" name="Rectangle 375"/>
                    <p:cNvSpPr>
                      <a:spLocks noChangeArrowheads="1"/>
                    </p:cNvSpPr>
                    <p:nvPr/>
                  </p:nvSpPr>
                  <p:spPr bwMode="auto">
                    <a:xfrm>
                      <a:off x="43"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18" name="Rectangle 376"/>
                    <p:cNvSpPr>
                      <a:spLocks noChangeArrowheads="1"/>
                    </p:cNvSpPr>
                    <p:nvPr/>
                  </p:nvSpPr>
                  <p:spPr bwMode="auto">
                    <a:xfrm>
                      <a:off x="0"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26" name="Group 377"/>
                <p:cNvGrpSpPr>
                  <a:grpSpLocks/>
                </p:cNvGrpSpPr>
                <p:nvPr/>
              </p:nvGrpSpPr>
              <p:grpSpPr bwMode="auto">
                <a:xfrm>
                  <a:off x="427" y="768"/>
                  <a:ext cx="427" cy="384"/>
                  <a:chOff x="427" y="768"/>
                  <a:chExt cx="427" cy="384"/>
                </a:xfrm>
              </p:grpSpPr>
              <p:sp>
                <p:nvSpPr>
                  <p:cNvPr id="26111" name="Rectangle 378"/>
                  <p:cNvSpPr>
                    <a:spLocks noChangeArrowheads="1"/>
                  </p:cNvSpPr>
                  <p:nvPr/>
                </p:nvSpPr>
                <p:spPr bwMode="auto">
                  <a:xfrm>
                    <a:off x="427"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12" name="Group 379"/>
                  <p:cNvGrpSpPr>
                    <a:grpSpLocks/>
                  </p:cNvGrpSpPr>
                  <p:nvPr/>
                </p:nvGrpSpPr>
                <p:grpSpPr bwMode="auto">
                  <a:xfrm>
                    <a:off x="427" y="768"/>
                    <a:ext cx="427" cy="384"/>
                    <a:chOff x="427" y="768"/>
                    <a:chExt cx="427" cy="384"/>
                  </a:xfrm>
                </p:grpSpPr>
                <p:sp>
                  <p:nvSpPr>
                    <p:cNvPr id="26113" name="Rectangle 380"/>
                    <p:cNvSpPr>
                      <a:spLocks noChangeArrowheads="1"/>
                    </p:cNvSpPr>
                    <p:nvPr/>
                  </p:nvSpPr>
                  <p:spPr bwMode="auto">
                    <a:xfrm>
                      <a:off x="470"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14" name="Rectangle 381"/>
                    <p:cNvSpPr>
                      <a:spLocks noChangeArrowheads="1"/>
                    </p:cNvSpPr>
                    <p:nvPr/>
                  </p:nvSpPr>
                  <p:spPr bwMode="auto">
                    <a:xfrm>
                      <a:off x="427"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27" name="Group 382"/>
                <p:cNvGrpSpPr>
                  <a:grpSpLocks/>
                </p:cNvGrpSpPr>
                <p:nvPr/>
              </p:nvGrpSpPr>
              <p:grpSpPr bwMode="auto">
                <a:xfrm>
                  <a:off x="854" y="768"/>
                  <a:ext cx="427" cy="384"/>
                  <a:chOff x="854" y="768"/>
                  <a:chExt cx="427" cy="384"/>
                </a:xfrm>
              </p:grpSpPr>
              <p:sp>
                <p:nvSpPr>
                  <p:cNvPr id="26107" name="Rectangle 383"/>
                  <p:cNvSpPr>
                    <a:spLocks noChangeArrowheads="1"/>
                  </p:cNvSpPr>
                  <p:nvPr/>
                </p:nvSpPr>
                <p:spPr bwMode="auto">
                  <a:xfrm>
                    <a:off x="854"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08" name="Group 384"/>
                  <p:cNvGrpSpPr>
                    <a:grpSpLocks/>
                  </p:cNvGrpSpPr>
                  <p:nvPr/>
                </p:nvGrpSpPr>
                <p:grpSpPr bwMode="auto">
                  <a:xfrm>
                    <a:off x="854" y="768"/>
                    <a:ext cx="427" cy="384"/>
                    <a:chOff x="854" y="768"/>
                    <a:chExt cx="427" cy="384"/>
                  </a:xfrm>
                </p:grpSpPr>
                <p:sp>
                  <p:nvSpPr>
                    <p:cNvPr id="26109" name="Rectangle 385"/>
                    <p:cNvSpPr>
                      <a:spLocks noChangeArrowheads="1"/>
                    </p:cNvSpPr>
                    <p:nvPr/>
                  </p:nvSpPr>
                  <p:spPr bwMode="auto">
                    <a:xfrm>
                      <a:off x="897"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10" name="Rectangle 386"/>
                    <p:cNvSpPr>
                      <a:spLocks noChangeArrowheads="1"/>
                    </p:cNvSpPr>
                    <p:nvPr/>
                  </p:nvSpPr>
                  <p:spPr bwMode="auto">
                    <a:xfrm>
                      <a:off x="854"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28" name="Group 387"/>
                <p:cNvGrpSpPr>
                  <a:grpSpLocks/>
                </p:cNvGrpSpPr>
                <p:nvPr/>
              </p:nvGrpSpPr>
              <p:grpSpPr bwMode="auto">
                <a:xfrm>
                  <a:off x="1281" y="768"/>
                  <a:ext cx="427" cy="384"/>
                  <a:chOff x="1281" y="768"/>
                  <a:chExt cx="427" cy="384"/>
                </a:xfrm>
              </p:grpSpPr>
              <p:sp>
                <p:nvSpPr>
                  <p:cNvPr id="26103" name="Rectangle 388"/>
                  <p:cNvSpPr>
                    <a:spLocks noChangeArrowheads="1"/>
                  </p:cNvSpPr>
                  <p:nvPr/>
                </p:nvSpPr>
                <p:spPr bwMode="auto">
                  <a:xfrm>
                    <a:off x="1281"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04" name="Group 389"/>
                  <p:cNvGrpSpPr>
                    <a:grpSpLocks/>
                  </p:cNvGrpSpPr>
                  <p:nvPr/>
                </p:nvGrpSpPr>
                <p:grpSpPr bwMode="auto">
                  <a:xfrm>
                    <a:off x="1281" y="768"/>
                    <a:ext cx="427" cy="384"/>
                    <a:chOff x="1281" y="768"/>
                    <a:chExt cx="427" cy="384"/>
                  </a:xfrm>
                </p:grpSpPr>
                <p:sp>
                  <p:nvSpPr>
                    <p:cNvPr id="26105" name="Rectangle 390"/>
                    <p:cNvSpPr>
                      <a:spLocks noChangeArrowheads="1"/>
                    </p:cNvSpPr>
                    <p:nvPr/>
                  </p:nvSpPr>
                  <p:spPr bwMode="auto">
                    <a:xfrm>
                      <a:off x="1324"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06" name="Rectangle 391"/>
                    <p:cNvSpPr>
                      <a:spLocks noChangeArrowheads="1"/>
                    </p:cNvSpPr>
                    <p:nvPr/>
                  </p:nvSpPr>
                  <p:spPr bwMode="auto">
                    <a:xfrm>
                      <a:off x="1281"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29" name="Group 392"/>
                <p:cNvGrpSpPr>
                  <a:grpSpLocks/>
                </p:cNvGrpSpPr>
                <p:nvPr/>
              </p:nvGrpSpPr>
              <p:grpSpPr bwMode="auto">
                <a:xfrm>
                  <a:off x="1708" y="768"/>
                  <a:ext cx="427" cy="384"/>
                  <a:chOff x="1708" y="768"/>
                  <a:chExt cx="427" cy="384"/>
                </a:xfrm>
              </p:grpSpPr>
              <p:sp>
                <p:nvSpPr>
                  <p:cNvPr id="26099" name="Rectangle 393"/>
                  <p:cNvSpPr>
                    <a:spLocks noChangeArrowheads="1"/>
                  </p:cNvSpPr>
                  <p:nvPr/>
                </p:nvSpPr>
                <p:spPr bwMode="auto">
                  <a:xfrm>
                    <a:off x="1708"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100" name="Group 394"/>
                  <p:cNvGrpSpPr>
                    <a:grpSpLocks/>
                  </p:cNvGrpSpPr>
                  <p:nvPr/>
                </p:nvGrpSpPr>
                <p:grpSpPr bwMode="auto">
                  <a:xfrm>
                    <a:off x="1708" y="768"/>
                    <a:ext cx="427" cy="384"/>
                    <a:chOff x="1708" y="768"/>
                    <a:chExt cx="427" cy="384"/>
                  </a:xfrm>
                </p:grpSpPr>
                <p:sp>
                  <p:nvSpPr>
                    <p:cNvPr id="26101" name="Rectangle 395"/>
                    <p:cNvSpPr>
                      <a:spLocks noChangeArrowheads="1"/>
                    </p:cNvSpPr>
                    <p:nvPr/>
                  </p:nvSpPr>
                  <p:spPr bwMode="auto">
                    <a:xfrm>
                      <a:off x="1751"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102" name="Rectangle 396"/>
                    <p:cNvSpPr>
                      <a:spLocks noChangeArrowheads="1"/>
                    </p:cNvSpPr>
                    <p:nvPr/>
                  </p:nvSpPr>
                  <p:spPr bwMode="auto">
                    <a:xfrm>
                      <a:off x="1708"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30" name="Group 397"/>
                <p:cNvGrpSpPr>
                  <a:grpSpLocks/>
                </p:cNvGrpSpPr>
                <p:nvPr/>
              </p:nvGrpSpPr>
              <p:grpSpPr bwMode="auto">
                <a:xfrm>
                  <a:off x="2135" y="768"/>
                  <a:ext cx="427" cy="384"/>
                  <a:chOff x="2135" y="768"/>
                  <a:chExt cx="427" cy="384"/>
                </a:xfrm>
              </p:grpSpPr>
              <p:sp>
                <p:nvSpPr>
                  <p:cNvPr id="26095" name="Rectangle 398"/>
                  <p:cNvSpPr>
                    <a:spLocks noChangeArrowheads="1"/>
                  </p:cNvSpPr>
                  <p:nvPr/>
                </p:nvSpPr>
                <p:spPr bwMode="auto">
                  <a:xfrm>
                    <a:off x="2135"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096" name="Group 399"/>
                  <p:cNvGrpSpPr>
                    <a:grpSpLocks/>
                  </p:cNvGrpSpPr>
                  <p:nvPr/>
                </p:nvGrpSpPr>
                <p:grpSpPr bwMode="auto">
                  <a:xfrm>
                    <a:off x="2135" y="768"/>
                    <a:ext cx="427" cy="384"/>
                    <a:chOff x="2135" y="768"/>
                    <a:chExt cx="427" cy="384"/>
                  </a:xfrm>
                </p:grpSpPr>
                <p:sp>
                  <p:nvSpPr>
                    <p:cNvPr id="26097" name="Rectangle 400"/>
                    <p:cNvSpPr>
                      <a:spLocks noChangeArrowheads="1"/>
                    </p:cNvSpPr>
                    <p:nvPr/>
                  </p:nvSpPr>
                  <p:spPr bwMode="auto">
                    <a:xfrm>
                      <a:off x="2178"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98" name="Rectangle 401"/>
                    <p:cNvSpPr>
                      <a:spLocks noChangeArrowheads="1"/>
                    </p:cNvSpPr>
                    <p:nvPr/>
                  </p:nvSpPr>
                  <p:spPr bwMode="auto">
                    <a:xfrm>
                      <a:off x="2135"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31" name="Group 402"/>
                <p:cNvGrpSpPr>
                  <a:grpSpLocks/>
                </p:cNvGrpSpPr>
                <p:nvPr/>
              </p:nvGrpSpPr>
              <p:grpSpPr bwMode="auto">
                <a:xfrm>
                  <a:off x="2562" y="768"/>
                  <a:ext cx="427" cy="384"/>
                  <a:chOff x="2562" y="768"/>
                  <a:chExt cx="427" cy="384"/>
                </a:xfrm>
              </p:grpSpPr>
              <p:sp>
                <p:nvSpPr>
                  <p:cNvPr id="26091" name="Rectangle 403"/>
                  <p:cNvSpPr>
                    <a:spLocks noChangeArrowheads="1"/>
                  </p:cNvSpPr>
                  <p:nvPr/>
                </p:nvSpPr>
                <p:spPr bwMode="auto">
                  <a:xfrm>
                    <a:off x="2562" y="768"/>
                    <a:ext cx="427"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6092" name="Group 404"/>
                  <p:cNvGrpSpPr>
                    <a:grpSpLocks/>
                  </p:cNvGrpSpPr>
                  <p:nvPr/>
                </p:nvGrpSpPr>
                <p:grpSpPr bwMode="auto">
                  <a:xfrm>
                    <a:off x="2562" y="768"/>
                    <a:ext cx="427" cy="384"/>
                    <a:chOff x="2562" y="768"/>
                    <a:chExt cx="427" cy="384"/>
                  </a:xfrm>
                </p:grpSpPr>
                <p:sp>
                  <p:nvSpPr>
                    <p:cNvPr id="26093" name="Rectangle 405"/>
                    <p:cNvSpPr>
                      <a:spLocks noChangeArrowheads="1"/>
                    </p:cNvSpPr>
                    <p:nvPr/>
                  </p:nvSpPr>
                  <p:spPr bwMode="auto">
                    <a:xfrm>
                      <a:off x="2605" y="768"/>
                      <a:ext cx="341" cy="384"/>
                    </a:xfrm>
                    <a:prstGeom prst="rect">
                      <a:avLst/>
                    </a:prstGeom>
                    <a:solidFill>
                      <a:srgbClr val="FF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94" name="Rectangle 406"/>
                    <p:cNvSpPr>
                      <a:spLocks noChangeArrowheads="1"/>
                    </p:cNvSpPr>
                    <p:nvPr/>
                  </p:nvSpPr>
                  <p:spPr bwMode="auto">
                    <a:xfrm>
                      <a:off x="2562"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932" name="Group 407"/>
                <p:cNvGrpSpPr>
                  <a:grpSpLocks/>
                </p:cNvGrpSpPr>
                <p:nvPr/>
              </p:nvGrpSpPr>
              <p:grpSpPr bwMode="auto">
                <a:xfrm>
                  <a:off x="2989" y="768"/>
                  <a:ext cx="427" cy="384"/>
                  <a:chOff x="2989" y="768"/>
                  <a:chExt cx="427" cy="384"/>
                </a:xfrm>
              </p:grpSpPr>
              <p:sp>
                <p:nvSpPr>
                  <p:cNvPr id="26089" name="Rectangle 408"/>
                  <p:cNvSpPr>
                    <a:spLocks noChangeArrowheads="1"/>
                  </p:cNvSpPr>
                  <p:nvPr/>
                </p:nvSpPr>
                <p:spPr bwMode="auto">
                  <a:xfrm>
                    <a:off x="3032"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90" name="Rectangle 409"/>
                  <p:cNvSpPr>
                    <a:spLocks noChangeArrowheads="1"/>
                  </p:cNvSpPr>
                  <p:nvPr/>
                </p:nvSpPr>
                <p:spPr bwMode="auto">
                  <a:xfrm>
                    <a:off x="2989"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33" name="Group 410"/>
                <p:cNvGrpSpPr>
                  <a:grpSpLocks/>
                </p:cNvGrpSpPr>
                <p:nvPr/>
              </p:nvGrpSpPr>
              <p:grpSpPr bwMode="auto">
                <a:xfrm>
                  <a:off x="3416" y="768"/>
                  <a:ext cx="427" cy="384"/>
                  <a:chOff x="3416" y="768"/>
                  <a:chExt cx="427" cy="384"/>
                </a:xfrm>
              </p:grpSpPr>
              <p:sp>
                <p:nvSpPr>
                  <p:cNvPr id="26087" name="Rectangle 411"/>
                  <p:cNvSpPr>
                    <a:spLocks noChangeArrowheads="1"/>
                  </p:cNvSpPr>
                  <p:nvPr/>
                </p:nvSpPr>
                <p:spPr bwMode="auto">
                  <a:xfrm>
                    <a:off x="3459"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88" name="Rectangle 412"/>
                  <p:cNvSpPr>
                    <a:spLocks noChangeArrowheads="1"/>
                  </p:cNvSpPr>
                  <p:nvPr/>
                </p:nvSpPr>
                <p:spPr bwMode="auto">
                  <a:xfrm>
                    <a:off x="3416"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34" name="Group 413"/>
                <p:cNvGrpSpPr>
                  <a:grpSpLocks/>
                </p:cNvGrpSpPr>
                <p:nvPr/>
              </p:nvGrpSpPr>
              <p:grpSpPr bwMode="auto">
                <a:xfrm>
                  <a:off x="3843" y="768"/>
                  <a:ext cx="427" cy="384"/>
                  <a:chOff x="3843" y="768"/>
                  <a:chExt cx="427" cy="384"/>
                </a:xfrm>
              </p:grpSpPr>
              <p:sp>
                <p:nvSpPr>
                  <p:cNvPr id="26085" name="Rectangle 414"/>
                  <p:cNvSpPr>
                    <a:spLocks noChangeArrowheads="1"/>
                  </p:cNvSpPr>
                  <p:nvPr/>
                </p:nvSpPr>
                <p:spPr bwMode="auto">
                  <a:xfrm>
                    <a:off x="3886"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86" name="Rectangle 415"/>
                  <p:cNvSpPr>
                    <a:spLocks noChangeArrowheads="1"/>
                  </p:cNvSpPr>
                  <p:nvPr/>
                </p:nvSpPr>
                <p:spPr bwMode="auto">
                  <a:xfrm>
                    <a:off x="3843"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35" name="Group 416"/>
                <p:cNvGrpSpPr>
                  <a:grpSpLocks/>
                </p:cNvGrpSpPr>
                <p:nvPr/>
              </p:nvGrpSpPr>
              <p:grpSpPr bwMode="auto">
                <a:xfrm>
                  <a:off x="0" y="1152"/>
                  <a:ext cx="427" cy="384"/>
                  <a:chOff x="0" y="1152"/>
                  <a:chExt cx="427" cy="384"/>
                </a:xfrm>
              </p:grpSpPr>
              <p:sp>
                <p:nvSpPr>
                  <p:cNvPr id="26083" name="Rectangle 417"/>
                  <p:cNvSpPr>
                    <a:spLocks noChangeArrowheads="1"/>
                  </p:cNvSpPr>
                  <p:nvPr/>
                </p:nvSpPr>
                <p:spPr bwMode="auto">
                  <a:xfrm>
                    <a:off x="43"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84" name="Rectangle 418"/>
                  <p:cNvSpPr>
                    <a:spLocks noChangeArrowheads="1"/>
                  </p:cNvSpPr>
                  <p:nvPr/>
                </p:nvSpPr>
                <p:spPr bwMode="auto">
                  <a:xfrm>
                    <a:off x="0"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36" name="Group 419"/>
                <p:cNvGrpSpPr>
                  <a:grpSpLocks/>
                </p:cNvGrpSpPr>
                <p:nvPr/>
              </p:nvGrpSpPr>
              <p:grpSpPr bwMode="auto">
                <a:xfrm>
                  <a:off x="427" y="1152"/>
                  <a:ext cx="427" cy="384"/>
                  <a:chOff x="427" y="1152"/>
                  <a:chExt cx="427" cy="384"/>
                </a:xfrm>
              </p:grpSpPr>
              <p:sp>
                <p:nvSpPr>
                  <p:cNvPr id="26081" name="Rectangle 420"/>
                  <p:cNvSpPr>
                    <a:spLocks noChangeArrowheads="1"/>
                  </p:cNvSpPr>
                  <p:nvPr/>
                </p:nvSpPr>
                <p:spPr bwMode="auto">
                  <a:xfrm>
                    <a:off x="470"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82" name="Rectangle 421"/>
                  <p:cNvSpPr>
                    <a:spLocks noChangeArrowheads="1"/>
                  </p:cNvSpPr>
                  <p:nvPr/>
                </p:nvSpPr>
                <p:spPr bwMode="auto">
                  <a:xfrm>
                    <a:off x="427"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37" name="Group 422"/>
                <p:cNvGrpSpPr>
                  <a:grpSpLocks/>
                </p:cNvGrpSpPr>
                <p:nvPr/>
              </p:nvGrpSpPr>
              <p:grpSpPr bwMode="auto">
                <a:xfrm>
                  <a:off x="854" y="1152"/>
                  <a:ext cx="427" cy="384"/>
                  <a:chOff x="854" y="1152"/>
                  <a:chExt cx="427" cy="384"/>
                </a:xfrm>
              </p:grpSpPr>
              <p:sp>
                <p:nvSpPr>
                  <p:cNvPr id="26079" name="Rectangle 423"/>
                  <p:cNvSpPr>
                    <a:spLocks noChangeArrowheads="1"/>
                  </p:cNvSpPr>
                  <p:nvPr/>
                </p:nvSpPr>
                <p:spPr bwMode="auto">
                  <a:xfrm>
                    <a:off x="897"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80" name="Rectangle 424"/>
                  <p:cNvSpPr>
                    <a:spLocks noChangeArrowheads="1"/>
                  </p:cNvSpPr>
                  <p:nvPr/>
                </p:nvSpPr>
                <p:spPr bwMode="auto">
                  <a:xfrm>
                    <a:off x="854"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38" name="Group 425"/>
                <p:cNvGrpSpPr>
                  <a:grpSpLocks/>
                </p:cNvGrpSpPr>
                <p:nvPr/>
              </p:nvGrpSpPr>
              <p:grpSpPr bwMode="auto">
                <a:xfrm>
                  <a:off x="1281" y="1152"/>
                  <a:ext cx="427" cy="384"/>
                  <a:chOff x="1281" y="1152"/>
                  <a:chExt cx="427" cy="384"/>
                </a:xfrm>
              </p:grpSpPr>
              <p:sp>
                <p:nvSpPr>
                  <p:cNvPr id="26077" name="Rectangle 426"/>
                  <p:cNvSpPr>
                    <a:spLocks noChangeArrowheads="1"/>
                  </p:cNvSpPr>
                  <p:nvPr/>
                </p:nvSpPr>
                <p:spPr bwMode="auto">
                  <a:xfrm>
                    <a:off x="1324"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78" name="Rectangle 427"/>
                  <p:cNvSpPr>
                    <a:spLocks noChangeArrowheads="1"/>
                  </p:cNvSpPr>
                  <p:nvPr/>
                </p:nvSpPr>
                <p:spPr bwMode="auto">
                  <a:xfrm>
                    <a:off x="1281"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39" name="Group 428"/>
                <p:cNvGrpSpPr>
                  <a:grpSpLocks/>
                </p:cNvGrpSpPr>
                <p:nvPr/>
              </p:nvGrpSpPr>
              <p:grpSpPr bwMode="auto">
                <a:xfrm>
                  <a:off x="1708" y="1152"/>
                  <a:ext cx="427" cy="384"/>
                  <a:chOff x="1708" y="1152"/>
                  <a:chExt cx="427" cy="384"/>
                </a:xfrm>
              </p:grpSpPr>
              <p:sp>
                <p:nvSpPr>
                  <p:cNvPr id="26075" name="Rectangle 429"/>
                  <p:cNvSpPr>
                    <a:spLocks noChangeArrowheads="1"/>
                  </p:cNvSpPr>
                  <p:nvPr/>
                </p:nvSpPr>
                <p:spPr bwMode="auto">
                  <a:xfrm>
                    <a:off x="1751"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76" name="Rectangle 430"/>
                  <p:cNvSpPr>
                    <a:spLocks noChangeArrowheads="1"/>
                  </p:cNvSpPr>
                  <p:nvPr/>
                </p:nvSpPr>
                <p:spPr bwMode="auto">
                  <a:xfrm>
                    <a:off x="1708"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40" name="Group 431"/>
                <p:cNvGrpSpPr>
                  <a:grpSpLocks/>
                </p:cNvGrpSpPr>
                <p:nvPr/>
              </p:nvGrpSpPr>
              <p:grpSpPr bwMode="auto">
                <a:xfrm>
                  <a:off x="2135" y="1152"/>
                  <a:ext cx="427" cy="384"/>
                  <a:chOff x="2135" y="1152"/>
                  <a:chExt cx="427" cy="384"/>
                </a:xfrm>
              </p:grpSpPr>
              <p:sp>
                <p:nvSpPr>
                  <p:cNvPr id="26073" name="Rectangle 432"/>
                  <p:cNvSpPr>
                    <a:spLocks noChangeArrowheads="1"/>
                  </p:cNvSpPr>
                  <p:nvPr/>
                </p:nvSpPr>
                <p:spPr bwMode="auto">
                  <a:xfrm>
                    <a:off x="2178"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74" name="Rectangle 433"/>
                  <p:cNvSpPr>
                    <a:spLocks noChangeArrowheads="1"/>
                  </p:cNvSpPr>
                  <p:nvPr/>
                </p:nvSpPr>
                <p:spPr bwMode="auto">
                  <a:xfrm>
                    <a:off x="2135"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41" name="Group 434"/>
                <p:cNvGrpSpPr>
                  <a:grpSpLocks/>
                </p:cNvGrpSpPr>
                <p:nvPr/>
              </p:nvGrpSpPr>
              <p:grpSpPr bwMode="auto">
                <a:xfrm>
                  <a:off x="2562" y="1152"/>
                  <a:ext cx="427" cy="384"/>
                  <a:chOff x="2562" y="1152"/>
                  <a:chExt cx="427" cy="384"/>
                </a:xfrm>
              </p:grpSpPr>
              <p:sp>
                <p:nvSpPr>
                  <p:cNvPr id="26071" name="Rectangle 435"/>
                  <p:cNvSpPr>
                    <a:spLocks noChangeArrowheads="1"/>
                  </p:cNvSpPr>
                  <p:nvPr/>
                </p:nvSpPr>
                <p:spPr bwMode="auto">
                  <a:xfrm>
                    <a:off x="2605"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72" name="Rectangle 436"/>
                  <p:cNvSpPr>
                    <a:spLocks noChangeArrowheads="1"/>
                  </p:cNvSpPr>
                  <p:nvPr/>
                </p:nvSpPr>
                <p:spPr bwMode="auto">
                  <a:xfrm>
                    <a:off x="2562"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42" name="Group 437"/>
                <p:cNvGrpSpPr>
                  <a:grpSpLocks/>
                </p:cNvGrpSpPr>
                <p:nvPr/>
              </p:nvGrpSpPr>
              <p:grpSpPr bwMode="auto">
                <a:xfrm>
                  <a:off x="2989" y="1152"/>
                  <a:ext cx="427" cy="384"/>
                  <a:chOff x="2989" y="1152"/>
                  <a:chExt cx="427" cy="384"/>
                </a:xfrm>
              </p:grpSpPr>
              <p:sp>
                <p:nvSpPr>
                  <p:cNvPr id="26069" name="Rectangle 438"/>
                  <p:cNvSpPr>
                    <a:spLocks noChangeArrowheads="1"/>
                  </p:cNvSpPr>
                  <p:nvPr/>
                </p:nvSpPr>
                <p:spPr bwMode="auto">
                  <a:xfrm>
                    <a:off x="3032"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70" name="Rectangle 439"/>
                  <p:cNvSpPr>
                    <a:spLocks noChangeArrowheads="1"/>
                  </p:cNvSpPr>
                  <p:nvPr/>
                </p:nvSpPr>
                <p:spPr bwMode="auto">
                  <a:xfrm>
                    <a:off x="2989"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43" name="Group 440"/>
                <p:cNvGrpSpPr>
                  <a:grpSpLocks/>
                </p:cNvGrpSpPr>
                <p:nvPr/>
              </p:nvGrpSpPr>
              <p:grpSpPr bwMode="auto">
                <a:xfrm>
                  <a:off x="3416" y="1152"/>
                  <a:ext cx="427" cy="384"/>
                  <a:chOff x="3416" y="1152"/>
                  <a:chExt cx="427" cy="384"/>
                </a:xfrm>
              </p:grpSpPr>
              <p:sp>
                <p:nvSpPr>
                  <p:cNvPr id="26067" name="Rectangle 441"/>
                  <p:cNvSpPr>
                    <a:spLocks noChangeArrowheads="1"/>
                  </p:cNvSpPr>
                  <p:nvPr/>
                </p:nvSpPr>
                <p:spPr bwMode="auto">
                  <a:xfrm>
                    <a:off x="3459"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68" name="Rectangle 442"/>
                  <p:cNvSpPr>
                    <a:spLocks noChangeArrowheads="1"/>
                  </p:cNvSpPr>
                  <p:nvPr/>
                </p:nvSpPr>
                <p:spPr bwMode="auto">
                  <a:xfrm>
                    <a:off x="3416"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44" name="Group 443"/>
                <p:cNvGrpSpPr>
                  <a:grpSpLocks/>
                </p:cNvGrpSpPr>
                <p:nvPr/>
              </p:nvGrpSpPr>
              <p:grpSpPr bwMode="auto">
                <a:xfrm>
                  <a:off x="3843" y="1152"/>
                  <a:ext cx="427" cy="384"/>
                  <a:chOff x="3843" y="1152"/>
                  <a:chExt cx="427" cy="384"/>
                </a:xfrm>
              </p:grpSpPr>
              <p:sp>
                <p:nvSpPr>
                  <p:cNvPr id="26065" name="Rectangle 444"/>
                  <p:cNvSpPr>
                    <a:spLocks noChangeArrowheads="1"/>
                  </p:cNvSpPr>
                  <p:nvPr/>
                </p:nvSpPr>
                <p:spPr bwMode="auto">
                  <a:xfrm>
                    <a:off x="3886"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66" name="Rectangle 445"/>
                  <p:cNvSpPr>
                    <a:spLocks noChangeArrowheads="1"/>
                  </p:cNvSpPr>
                  <p:nvPr/>
                </p:nvSpPr>
                <p:spPr bwMode="auto">
                  <a:xfrm>
                    <a:off x="3843"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45" name="Group 446"/>
                <p:cNvGrpSpPr>
                  <a:grpSpLocks/>
                </p:cNvGrpSpPr>
                <p:nvPr/>
              </p:nvGrpSpPr>
              <p:grpSpPr bwMode="auto">
                <a:xfrm>
                  <a:off x="0" y="1536"/>
                  <a:ext cx="427" cy="384"/>
                  <a:chOff x="0" y="1536"/>
                  <a:chExt cx="427" cy="384"/>
                </a:xfrm>
              </p:grpSpPr>
              <p:sp>
                <p:nvSpPr>
                  <p:cNvPr id="26063" name="Rectangle 447"/>
                  <p:cNvSpPr>
                    <a:spLocks noChangeArrowheads="1"/>
                  </p:cNvSpPr>
                  <p:nvPr/>
                </p:nvSpPr>
                <p:spPr bwMode="auto">
                  <a:xfrm>
                    <a:off x="43"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64" name="Rectangle 448"/>
                  <p:cNvSpPr>
                    <a:spLocks noChangeArrowheads="1"/>
                  </p:cNvSpPr>
                  <p:nvPr/>
                </p:nvSpPr>
                <p:spPr bwMode="auto">
                  <a:xfrm>
                    <a:off x="0"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46" name="Group 449"/>
                <p:cNvGrpSpPr>
                  <a:grpSpLocks/>
                </p:cNvGrpSpPr>
                <p:nvPr/>
              </p:nvGrpSpPr>
              <p:grpSpPr bwMode="auto">
                <a:xfrm>
                  <a:off x="427" y="1536"/>
                  <a:ext cx="427" cy="384"/>
                  <a:chOff x="427" y="1536"/>
                  <a:chExt cx="427" cy="384"/>
                </a:xfrm>
              </p:grpSpPr>
              <p:sp>
                <p:nvSpPr>
                  <p:cNvPr id="26061" name="Rectangle 450"/>
                  <p:cNvSpPr>
                    <a:spLocks noChangeArrowheads="1"/>
                  </p:cNvSpPr>
                  <p:nvPr/>
                </p:nvSpPr>
                <p:spPr bwMode="auto">
                  <a:xfrm>
                    <a:off x="470"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62" name="Rectangle 451"/>
                  <p:cNvSpPr>
                    <a:spLocks noChangeArrowheads="1"/>
                  </p:cNvSpPr>
                  <p:nvPr/>
                </p:nvSpPr>
                <p:spPr bwMode="auto">
                  <a:xfrm>
                    <a:off x="427"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47" name="Group 452"/>
                <p:cNvGrpSpPr>
                  <a:grpSpLocks/>
                </p:cNvGrpSpPr>
                <p:nvPr/>
              </p:nvGrpSpPr>
              <p:grpSpPr bwMode="auto">
                <a:xfrm>
                  <a:off x="854" y="1536"/>
                  <a:ext cx="427" cy="384"/>
                  <a:chOff x="854" y="1536"/>
                  <a:chExt cx="427" cy="384"/>
                </a:xfrm>
              </p:grpSpPr>
              <p:sp>
                <p:nvSpPr>
                  <p:cNvPr id="26059" name="Rectangle 453"/>
                  <p:cNvSpPr>
                    <a:spLocks noChangeArrowheads="1"/>
                  </p:cNvSpPr>
                  <p:nvPr/>
                </p:nvSpPr>
                <p:spPr bwMode="auto">
                  <a:xfrm>
                    <a:off x="897"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60" name="Rectangle 454"/>
                  <p:cNvSpPr>
                    <a:spLocks noChangeArrowheads="1"/>
                  </p:cNvSpPr>
                  <p:nvPr/>
                </p:nvSpPr>
                <p:spPr bwMode="auto">
                  <a:xfrm>
                    <a:off x="854"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48" name="Group 455"/>
                <p:cNvGrpSpPr>
                  <a:grpSpLocks/>
                </p:cNvGrpSpPr>
                <p:nvPr/>
              </p:nvGrpSpPr>
              <p:grpSpPr bwMode="auto">
                <a:xfrm>
                  <a:off x="1281" y="1536"/>
                  <a:ext cx="427" cy="384"/>
                  <a:chOff x="1281" y="1536"/>
                  <a:chExt cx="427" cy="384"/>
                </a:xfrm>
              </p:grpSpPr>
              <p:sp>
                <p:nvSpPr>
                  <p:cNvPr id="26057" name="Rectangle 456"/>
                  <p:cNvSpPr>
                    <a:spLocks noChangeArrowheads="1"/>
                  </p:cNvSpPr>
                  <p:nvPr/>
                </p:nvSpPr>
                <p:spPr bwMode="auto">
                  <a:xfrm>
                    <a:off x="1324"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58" name="Rectangle 457"/>
                  <p:cNvSpPr>
                    <a:spLocks noChangeArrowheads="1"/>
                  </p:cNvSpPr>
                  <p:nvPr/>
                </p:nvSpPr>
                <p:spPr bwMode="auto">
                  <a:xfrm>
                    <a:off x="1281"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49" name="Group 458"/>
                <p:cNvGrpSpPr>
                  <a:grpSpLocks/>
                </p:cNvGrpSpPr>
                <p:nvPr/>
              </p:nvGrpSpPr>
              <p:grpSpPr bwMode="auto">
                <a:xfrm>
                  <a:off x="1708" y="1536"/>
                  <a:ext cx="427" cy="384"/>
                  <a:chOff x="1708" y="1536"/>
                  <a:chExt cx="427" cy="384"/>
                </a:xfrm>
              </p:grpSpPr>
              <p:sp>
                <p:nvSpPr>
                  <p:cNvPr id="26055" name="Rectangle 459"/>
                  <p:cNvSpPr>
                    <a:spLocks noChangeArrowheads="1"/>
                  </p:cNvSpPr>
                  <p:nvPr/>
                </p:nvSpPr>
                <p:spPr bwMode="auto">
                  <a:xfrm>
                    <a:off x="1751"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56" name="Rectangle 460"/>
                  <p:cNvSpPr>
                    <a:spLocks noChangeArrowheads="1"/>
                  </p:cNvSpPr>
                  <p:nvPr/>
                </p:nvSpPr>
                <p:spPr bwMode="auto">
                  <a:xfrm>
                    <a:off x="1708"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50" name="Group 461"/>
                <p:cNvGrpSpPr>
                  <a:grpSpLocks/>
                </p:cNvGrpSpPr>
                <p:nvPr/>
              </p:nvGrpSpPr>
              <p:grpSpPr bwMode="auto">
                <a:xfrm>
                  <a:off x="2135" y="1536"/>
                  <a:ext cx="427" cy="384"/>
                  <a:chOff x="2135" y="1536"/>
                  <a:chExt cx="427" cy="384"/>
                </a:xfrm>
              </p:grpSpPr>
              <p:sp>
                <p:nvSpPr>
                  <p:cNvPr id="26053" name="Rectangle 462"/>
                  <p:cNvSpPr>
                    <a:spLocks noChangeArrowheads="1"/>
                  </p:cNvSpPr>
                  <p:nvPr/>
                </p:nvSpPr>
                <p:spPr bwMode="auto">
                  <a:xfrm>
                    <a:off x="2178"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54" name="Rectangle 463"/>
                  <p:cNvSpPr>
                    <a:spLocks noChangeArrowheads="1"/>
                  </p:cNvSpPr>
                  <p:nvPr/>
                </p:nvSpPr>
                <p:spPr bwMode="auto">
                  <a:xfrm>
                    <a:off x="2135"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51" name="Group 464"/>
                <p:cNvGrpSpPr>
                  <a:grpSpLocks/>
                </p:cNvGrpSpPr>
                <p:nvPr/>
              </p:nvGrpSpPr>
              <p:grpSpPr bwMode="auto">
                <a:xfrm>
                  <a:off x="2562" y="1536"/>
                  <a:ext cx="427" cy="384"/>
                  <a:chOff x="2562" y="1536"/>
                  <a:chExt cx="427" cy="384"/>
                </a:xfrm>
              </p:grpSpPr>
              <p:sp>
                <p:nvSpPr>
                  <p:cNvPr id="26051" name="Rectangle 465"/>
                  <p:cNvSpPr>
                    <a:spLocks noChangeArrowheads="1"/>
                  </p:cNvSpPr>
                  <p:nvPr/>
                </p:nvSpPr>
                <p:spPr bwMode="auto">
                  <a:xfrm>
                    <a:off x="2605"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52" name="Rectangle 466"/>
                  <p:cNvSpPr>
                    <a:spLocks noChangeArrowheads="1"/>
                  </p:cNvSpPr>
                  <p:nvPr/>
                </p:nvSpPr>
                <p:spPr bwMode="auto">
                  <a:xfrm>
                    <a:off x="2562"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52" name="Group 467"/>
                <p:cNvGrpSpPr>
                  <a:grpSpLocks/>
                </p:cNvGrpSpPr>
                <p:nvPr/>
              </p:nvGrpSpPr>
              <p:grpSpPr bwMode="auto">
                <a:xfrm>
                  <a:off x="2989" y="1536"/>
                  <a:ext cx="427" cy="384"/>
                  <a:chOff x="2989" y="1536"/>
                  <a:chExt cx="427" cy="384"/>
                </a:xfrm>
              </p:grpSpPr>
              <p:sp>
                <p:nvSpPr>
                  <p:cNvPr id="26049" name="Rectangle 468"/>
                  <p:cNvSpPr>
                    <a:spLocks noChangeArrowheads="1"/>
                  </p:cNvSpPr>
                  <p:nvPr/>
                </p:nvSpPr>
                <p:spPr bwMode="auto">
                  <a:xfrm>
                    <a:off x="3032"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50" name="Rectangle 469"/>
                  <p:cNvSpPr>
                    <a:spLocks noChangeArrowheads="1"/>
                  </p:cNvSpPr>
                  <p:nvPr/>
                </p:nvSpPr>
                <p:spPr bwMode="auto">
                  <a:xfrm>
                    <a:off x="2989"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53" name="Group 470"/>
                <p:cNvGrpSpPr>
                  <a:grpSpLocks/>
                </p:cNvGrpSpPr>
                <p:nvPr/>
              </p:nvGrpSpPr>
              <p:grpSpPr bwMode="auto">
                <a:xfrm>
                  <a:off x="3416" y="1536"/>
                  <a:ext cx="427" cy="384"/>
                  <a:chOff x="3416" y="1536"/>
                  <a:chExt cx="427" cy="384"/>
                </a:xfrm>
              </p:grpSpPr>
              <p:sp>
                <p:nvSpPr>
                  <p:cNvPr id="26047" name="Rectangle 471"/>
                  <p:cNvSpPr>
                    <a:spLocks noChangeArrowheads="1"/>
                  </p:cNvSpPr>
                  <p:nvPr/>
                </p:nvSpPr>
                <p:spPr bwMode="auto">
                  <a:xfrm>
                    <a:off x="3459"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48" name="Rectangle 472"/>
                  <p:cNvSpPr>
                    <a:spLocks noChangeArrowheads="1"/>
                  </p:cNvSpPr>
                  <p:nvPr/>
                </p:nvSpPr>
                <p:spPr bwMode="auto">
                  <a:xfrm>
                    <a:off x="3416"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54" name="Group 473"/>
                <p:cNvGrpSpPr>
                  <a:grpSpLocks/>
                </p:cNvGrpSpPr>
                <p:nvPr/>
              </p:nvGrpSpPr>
              <p:grpSpPr bwMode="auto">
                <a:xfrm>
                  <a:off x="3843" y="1536"/>
                  <a:ext cx="427" cy="384"/>
                  <a:chOff x="3843" y="1536"/>
                  <a:chExt cx="427" cy="384"/>
                </a:xfrm>
              </p:grpSpPr>
              <p:sp>
                <p:nvSpPr>
                  <p:cNvPr id="26045" name="Rectangle 474"/>
                  <p:cNvSpPr>
                    <a:spLocks noChangeArrowheads="1"/>
                  </p:cNvSpPr>
                  <p:nvPr/>
                </p:nvSpPr>
                <p:spPr bwMode="auto">
                  <a:xfrm>
                    <a:off x="3886"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46" name="Rectangle 475"/>
                  <p:cNvSpPr>
                    <a:spLocks noChangeArrowheads="1"/>
                  </p:cNvSpPr>
                  <p:nvPr/>
                </p:nvSpPr>
                <p:spPr bwMode="auto">
                  <a:xfrm>
                    <a:off x="3843"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55" name="Group 476"/>
                <p:cNvGrpSpPr>
                  <a:grpSpLocks/>
                </p:cNvGrpSpPr>
                <p:nvPr/>
              </p:nvGrpSpPr>
              <p:grpSpPr bwMode="auto">
                <a:xfrm>
                  <a:off x="0" y="1920"/>
                  <a:ext cx="427" cy="384"/>
                  <a:chOff x="0" y="1920"/>
                  <a:chExt cx="427" cy="384"/>
                </a:xfrm>
              </p:grpSpPr>
              <p:sp>
                <p:nvSpPr>
                  <p:cNvPr id="26043" name="Rectangle 477"/>
                  <p:cNvSpPr>
                    <a:spLocks noChangeArrowheads="1"/>
                  </p:cNvSpPr>
                  <p:nvPr/>
                </p:nvSpPr>
                <p:spPr bwMode="auto">
                  <a:xfrm>
                    <a:off x="43"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44" name="Rectangle 478"/>
                  <p:cNvSpPr>
                    <a:spLocks noChangeArrowheads="1"/>
                  </p:cNvSpPr>
                  <p:nvPr/>
                </p:nvSpPr>
                <p:spPr bwMode="auto">
                  <a:xfrm>
                    <a:off x="0"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56" name="Group 479"/>
                <p:cNvGrpSpPr>
                  <a:grpSpLocks/>
                </p:cNvGrpSpPr>
                <p:nvPr/>
              </p:nvGrpSpPr>
              <p:grpSpPr bwMode="auto">
                <a:xfrm>
                  <a:off x="427" y="1920"/>
                  <a:ext cx="427" cy="384"/>
                  <a:chOff x="427" y="1920"/>
                  <a:chExt cx="427" cy="384"/>
                </a:xfrm>
              </p:grpSpPr>
              <p:sp>
                <p:nvSpPr>
                  <p:cNvPr id="26041" name="Rectangle 480"/>
                  <p:cNvSpPr>
                    <a:spLocks noChangeArrowheads="1"/>
                  </p:cNvSpPr>
                  <p:nvPr/>
                </p:nvSpPr>
                <p:spPr bwMode="auto">
                  <a:xfrm>
                    <a:off x="470"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42" name="Rectangle 481"/>
                  <p:cNvSpPr>
                    <a:spLocks noChangeArrowheads="1"/>
                  </p:cNvSpPr>
                  <p:nvPr/>
                </p:nvSpPr>
                <p:spPr bwMode="auto">
                  <a:xfrm>
                    <a:off x="427"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57" name="Group 482"/>
                <p:cNvGrpSpPr>
                  <a:grpSpLocks/>
                </p:cNvGrpSpPr>
                <p:nvPr/>
              </p:nvGrpSpPr>
              <p:grpSpPr bwMode="auto">
                <a:xfrm>
                  <a:off x="854" y="1920"/>
                  <a:ext cx="427" cy="384"/>
                  <a:chOff x="854" y="1920"/>
                  <a:chExt cx="427" cy="384"/>
                </a:xfrm>
              </p:grpSpPr>
              <p:sp>
                <p:nvSpPr>
                  <p:cNvPr id="26039" name="Rectangle 483"/>
                  <p:cNvSpPr>
                    <a:spLocks noChangeArrowheads="1"/>
                  </p:cNvSpPr>
                  <p:nvPr/>
                </p:nvSpPr>
                <p:spPr bwMode="auto">
                  <a:xfrm>
                    <a:off x="897"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40" name="Rectangle 484"/>
                  <p:cNvSpPr>
                    <a:spLocks noChangeArrowheads="1"/>
                  </p:cNvSpPr>
                  <p:nvPr/>
                </p:nvSpPr>
                <p:spPr bwMode="auto">
                  <a:xfrm>
                    <a:off x="854"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58" name="Group 485"/>
                <p:cNvGrpSpPr>
                  <a:grpSpLocks/>
                </p:cNvGrpSpPr>
                <p:nvPr/>
              </p:nvGrpSpPr>
              <p:grpSpPr bwMode="auto">
                <a:xfrm>
                  <a:off x="1281" y="1920"/>
                  <a:ext cx="427" cy="384"/>
                  <a:chOff x="1281" y="1920"/>
                  <a:chExt cx="427" cy="384"/>
                </a:xfrm>
              </p:grpSpPr>
              <p:sp>
                <p:nvSpPr>
                  <p:cNvPr id="26037" name="Rectangle 486"/>
                  <p:cNvSpPr>
                    <a:spLocks noChangeArrowheads="1"/>
                  </p:cNvSpPr>
                  <p:nvPr/>
                </p:nvSpPr>
                <p:spPr bwMode="auto">
                  <a:xfrm>
                    <a:off x="1324"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38" name="Rectangle 487"/>
                  <p:cNvSpPr>
                    <a:spLocks noChangeArrowheads="1"/>
                  </p:cNvSpPr>
                  <p:nvPr/>
                </p:nvSpPr>
                <p:spPr bwMode="auto">
                  <a:xfrm>
                    <a:off x="1281"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59" name="Group 488"/>
                <p:cNvGrpSpPr>
                  <a:grpSpLocks/>
                </p:cNvGrpSpPr>
                <p:nvPr/>
              </p:nvGrpSpPr>
              <p:grpSpPr bwMode="auto">
                <a:xfrm>
                  <a:off x="1708" y="1920"/>
                  <a:ext cx="427" cy="384"/>
                  <a:chOff x="1708" y="1920"/>
                  <a:chExt cx="427" cy="384"/>
                </a:xfrm>
              </p:grpSpPr>
              <p:sp>
                <p:nvSpPr>
                  <p:cNvPr id="26035" name="Rectangle 489"/>
                  <p:cNvSpPr>
                    <a:spLocks noChangeArrowheads="1"/>
                  </p:cNvSpPr>
                  <p:nvPr/>
                </p:nvSpPr>
                <p:spPr bwMode="auto">
                  <a:xfrm>
                    <a:off x="1751"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36" name="Rectangle 490"/>
                  <p:cNvSpPr>
                    <a:spLocks noChangeArrowheads="1"/>
                  </p:cNvSpPr>
                  <p:nvPr/>
                </p:nvSpPr>
                <p:spPr bwMode="auto">
                  <a:xfrm>
                    <a:off x="1708"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60" name="Group 491"/>
                <p:cNvGrpSpPr>
                  <a:grpSpLocks/>
                </p:cNvGrpSpPr>
                <p:nvPr/>
              </p:nvGrpSpPr>
              <p:grpSpPr bwMode="auto">
                <a:xfrm>
                  <a:off x="2135" y="1920"/>
                  <a:ext cx="427" cy="384"/>
                  <a:chOff x="2135" y="1920"/>
                  <a:chExt cx="427" cy="384"/>
                </a:xfrm>
              </p:grpSpPr>
              <p:sp>
                <p:nvSpPr>
                  <p:cNvPr id="26033" name="Rectangle 492"/>
                  <p:cNvSpPr>
                    <a:spLocks noChangeArrowheads="1"/>
                  </p:cNvSpPr>
                  <p:nvPr/>
                </p:nvSpPr>
                <p:spPr bwMode="auto">
                  <a:xfrm>
                    <a:off x="2178"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34" name="Rectangle 493"/>
                  <p:cNvSpPr>
                    <a:spLocks noChangeArrowheads="1"/>
                  </p:cNvSpPr>
                  <p:nvPr/>
                </p:nvSpPr>
                <p:spPr bwMode="auto">
                  <a:xfrm>
                    <a:off x="2135"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61" name="Group 494"/>
                <p:cNvGrpSpPr>
                  <a:grpSpLocks/>
                </p:cNvGrpSpPr>
                <p:nvPr/>
              </p:nvGrpSpPr>
              <p:grpSpPr bwMode="auto">
                <a:xfrm>
                  <a:off x="2562" y="1920"/>
                  <a:ext cx="427" cy="384"/>
                  <a:chOff x="2562" y="1920"/>
                  <a:chExt cx="427" cy="384"/>
                </a:xfrm>
              </p:grpSpPr>
              <p:sp>
                <p:nvSpPr>
                  <p:cNvPr id="26031" name="Rectangle 495"/>
                  <p:cNvSpPr>
                    <a:spLocks noChangeArrowheads="1"/>
                  </p:cNvSpPr>
                  <p:nvPr/>
                </p:nvSpPr>
                <p:spPr bwMode="auto">
                  <a:xfrm>
                    <a:off x="2605"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32" name="Rectangle 496"/>
                  <p:cNvSpPr>
                    <a:spLocks noChangeArrowheads="1"/>
                  </p:cNvSpPr>
                  <p:nvPr/>
                </p:nvSpPr>
                <p:spPr bwMode="auto">
                  <a:xfrm>
                    <a:off x="2562"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62" name="Group 497"/>
                <p:cNvGrpSpPr>
                  <a:grpSpLocks/>
                </p:cNvGrpSpPr>
                <p:nvPr/>
              </p:nvGrpSpPr>
              <p:grpSpPr bwMode="auto">
                <a:xfrm>
                  <a:off x="2989" y="1920"/>
                  <a:ext cx="427" cy="384"/>
                  <a:chOff x="2989" y="1920"/>
                  <a:chExt cx="427" cy="384"/>
                </a:xfrm>
              </p:grpSpPr>
              <p:sp>
                <p:nvSpPr>
                  <p:cNvPr id="26029" name="Rectangle 498"/>
                  <p:cNvSpPr>
                    <a:spLocks noChangeArrowheads="1"/>
                  </p:cNvSpPr>
                  <p:nvPr/>
                </p:nvSpPr>
                <p:spPr bwMode="auto">
                  <a:xfrm>
                    <a:off x="3032"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30" name="Rectangle 499"/>
                  <p:cNvSpPr>
                    <a:spLocks noChangeArrowheads="1"/>
                  </p:cNvSpPr>
                  <p:nvPr/>
                </p:nvSpPr>
                <p:spPr bwMode="auto">
                  <a:xfrm>
                    <a:off x="2989"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63" name="Group 500"/>
                <p:cNvGrpSpPr>
                  <a:grpSpLocks/>
                </p:cNvGrpSpPr>
                <p:nvPr/>
              </p:nvGrpSpPr>
              <p:grpSpPr bwMode="auto">
                <a:xfrm>
                  <a:off x="3416" y="1920"/>
                  <a:ext cx="427" cy="384"/>
                  <a:chOff x="3416" y="1920"/>
                  <a:chExt cx="427" cy="384"/>
                </a:xfrm>
              </p:grpSpPr>
              <p:sp>
                <p:nvSpPr>
                  <p:cNvPr id="26027" name="Rectangle 501"/>
                  <p:cNvSpPr>
                    <a:spLocks noChangeArrowheads="1"/>
                  </p:cNvSpPr>
                  <p:nvPr/>
                </p:nvSpPr>
                <p:spPr bwMode="auto">
                  <a:xfrm>
                    <a:off x="3459"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28" name="Rectangle 502"/>
                  <p:cNvSpPr>
                    <a:spLocks noChangeArrowheads="1"/>
                  </p:cNvSpPr>
                  <p:nvPr/>
                </p:nvSpPr>
                <p:spPr bwMode="auto">
                  <a:xfrm>
                    <a:off x="3416"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64" name="Group 503"/>
                <p:cNvGrpSpPr>
                  <a:grpSpLocks/>
                </p:cNvGrpSpPr>
                <p:nvPr/>
              </p:nvGrpSpPr>
              <p:grpSpPr bwMode="auto">
                <a:xfrm>
                  <a:off x="3843" y="1920"/>
                  <a:ext cx="427" cy="384"/>
                  <a:chOff x="3843" y="1920"/>
                  <a:chExt cx="427" cy="384"/>
                </a:xfrm>
              </p:grpSpPr>
              <p:sp>
                <p:nvSpPr>
                  <p:cNvPr id="26025" name="Rectangle 504"/>
                  <p:cNvSpPr>
                    <a:spLocks noChangeArrowheads="1"/>
                  </p:cNvSpPr>
                  <p:nvPr/>
                </p:nvSpPr>
                <p:spPr bwMode="auto">
                  <a:xfrm>
                    <a:off x="3886"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26" name="Rectangle 505"/>
                  <p:cNvSpPr>
                    <a:spLocks noChangeArrowheads="1"/>
                  </p:cNvSpPr>
                  <p:nvPr/>
                </p:nvSpPr>
                <p:spPr bwMode="auto">
                  <a:xfrm>
                    <a:off x="3843"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65" name="Group 506"/>
                <p:cNvGrpSpPr>
                  <a:grpSpLocks/>
                </p:cNvGrpSpPr>
                <p:nvPr/>
              </p:nvGrpSpPr>
              <p:grpSpPr bwMode="auto">
                <a:xfrm>
                  <a:off x="0" y="2304"/>
                  <a:ext cx="427" cy="384"/>
                  <a:chOff x="0" y="2304"/>
                  <a:chExt cx="427" cy="384"/>
                </a:xfrm>
              </p:grpSpPr>
              <p:sp>
                <p:nvSpPr>
                  <p:cNvPr id="26023" name="Rectangle 507"/>
                  <p:cNvSpPr>
                    <a:spLocks noChangeArrowheads="1"/>
                  </p:cNvSpPr>
                  <p:nvPr/>
                </p:nvSpPr>
                <p:spPr bwMode="auto">
                  <a:xfrm>
                    <a:off x="43"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24" name="Rectangle 508"/>
                  <p:cNvSpPr>
                    <a:spLocks noChangeArrowheads="1"/>
                  </p:cNvSpPr>
                  <p:nvPr/>
                </p:nvSpPr>
                <p:spPr bwMode="auto">
                  <a:xfrm>
                    <a:off x="0"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66" name="Group 509"/>
                <p:cNvGrpSpPr>
                  <a:grpSpLocks/>
                </p:cNvGrpSpPr>
                <p:nvPr/>
              </p:nvGrpSpPr>
              <p:grpSpPr bwMode="auto">
                <a:xfrm>
                  <a:off x="427" y="2304"/>
                  <a:ext cx="427" cy="384"/>
                  <a:chOff x="427" y="2304"/>
                  <a:chExt cx="427" cy="384"/>
                </a:xfrm>
              </p:grpSpPr>
              <p:sp>
                <p:nvSpPr>
                  <p:cNvPr id="26021" name="Rectangle 510"/>
                  <p:cNvSpPr>
                    <a:spLocks noChangeArrowheads="1"/>
                  </p:cNvSpPr>
                  <p:nvPr/>
                </p:nvSpPr>
                <p:spPr bwMode="auto">
                  <a:xfrm>
                    <a:off x="470"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22" name="Rectangle 511"/>
                  <p:cNvSpPr>
                    <a:spLocks noChangeArrowheads="1"/>
                  </p:cNvSpPr>
                  <p:nvPr/>
                </p:nvSpPr>
                <p:spPr bwMode="auto">
                  <a:xfrm>
                    <a:off x="427"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67" name="Group 512"/>
                <p:cNvGrpSpPr>
                  <a:grpSpLocks/>
                </p:cNvGrpSpPr>
                <p:nvPr/>
              </p:nvGrpSpPr>
              <p:grpSpPr bwMode="auto">
                <a:xfrm>
                  <a:off x="854" y="2304"/>
                  <a:ext cx="427" cy="384"/>
                  <a:chOff x="854" y="2304"/>
                  <a:chExt cx="427" cy="384"/>
                </a:xfrm>
              </p:grpSpPr>
              <p:sp>
                <p:nvSpPr>
                  <p:cNvPr id="26019" name="Rectangle 513"/>
                  <p:cNvSpPr>
                    <a:spLocks noChangeArrowheads="1"/>
                  </p:cNvSpPr>
                  <p:nvPr/>
                </p:nvSpPr>
                <p:spPr bwMode="auto">
                  <a:xfrm>
                    <a:off x="897"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20" name="Rectangle 514"/>
                  <p:cNvSpPr>
                    <a:spLocks noChangeArrowheads="1"/>
                  </p:cNvSpPr>
                  <p:nvPr/>
                </p:nvSpPr>
                <p:spPr bwMode="auto">
                  <a:xfrm>
                    <a:off x="854"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68" name="Group 515"/>
                <p:cNvGrpSpPr>
                  <a:grpSpLocks/>
                </p:cNvGrpSpPr>
                <p:nvPr/>
              </p:nvGrpSpPr>
              <p:grpSpPr bwMode="auto">
                <a:xfrm>
                  <a:off x="1281" y="2304"/>
                  <a:ext cx="427" cy="384"/>
                  <a:chOff x="1281" y="2304"/>
                  <a:chExt cx="427" cy="384"/>
                </a:xfrm>
              </p:grpSpPr>
              <p:sp>
                <p:nvSpPr>
                  <p:cNvPr id="26017" name="Rectangle 516"/>
                  <p:cNvSpPr>
                    <a:spLocks noChangeArrowheads="1"/>
                  </p:cNvSpPr>
                  <p:nvPr/>
                </p:nvSpPr>
                <p:spPr bwMode="auto">
                  <a:xfrm>
                    <a:off x="1324"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18" name="Rectangle 517"/>
                  <p:cNvSpPr>
                    <a:spLocks noChangeArrowheads="1"/>
                  </p:cNvSpPr>
                  <p:nvPr/>
                </p:nvSpPr>
                <p:spPr bwMode="auto">
                  <a:xfrm>
                    <a:off x="1281"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69" name="Group 518"/>
                <p:cNvGrpSpPr>
                  <a:grpSpLocks/>
                </p:cNvGrpSpPr>
                <p:nvPr/>
              </p:nvGrpSpPr>
              <p:grpSpPr bwMode="auto">
                <a:xfrm>
                  <a:off x="1708" y="2304"/>
                  <a:ext cx="427" cy="384"/>
                  <a:chOff x="1708" y="2304"/>
                  <a:chExt cx="427" cy="384"/>
                </a:xfrm>
              </p:grpSpPr>
              <p:sp>
                <p:nvSpPr>
                  <p:cNvPr id="26015" name="Rectangle 519"/>
                  <p:cNvSpPr>
                    <a:spLocks noChangeArrowheads="1"/>
                  </p:cNvSpPr>
                  <p:nvPr/>
                </p:nvSpPr>
                <p:spPr bwMode="auto">
                  <a:xfrm>
                    <a:off x="1751"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16" name="Rectangle 520"/>
                  <p:cNvSpPr>
                    <a:spLocks noChangeArrowheads="1"/>
                  </p:cNvSpPr>
                  <p:nvPr/>
                </p:nvSpPr>
                <p:spPr bwMode="auto">
                  <a:xfrm>
                    <a:off x="1708"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70" name="Group 521"/>
                <p:cNvGrpSpPr>
                  <a:grpSpLocks/>
                </p:cNvGrpSpPr>
                <p:nvPr/>
              </p:nvGrpSpPr>
              <p:grpSpPr bwMode="auto">
                <a:xfrm>
                  <a:off x="2135" y="2304"/>
                  <a:ext cx="427" cy="384"/>
                  <a:chOff x="2135" y="2304"/>
                  <a:chExt cx="427" cy="384"/>
                </a:xfrm>
              </p:grpSpPr>
              <p:sp>
                <p:nvSpPr>
                  <p:cNvPr id="26013" name="Rectangle 522"/>
                  <p:cNvSpPr>
                    <a:spLocks noChangeArrowheads="1"/>
                  </p:cNvSpPr>
                  <p:nvPr/>
                </p:nvSpPr>
                <p:spPr bwMode="auto">
                  <a:xfrm>
                    <a:off x="2178"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14" name="Rectangle 523"/>
                  <p:cNvSpPr>
                    <a:spLocks noChangeArrowheads="1"/>
                  </p:cNvSpPr>
                  <p:nvPr/>
                </p:nvSpPr>
                <p:spPr bwMode="auto">
                  <a:xfrm>
                    <a:off x="2135"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71" name="Group 524"/>
                <p:cNvGrpSpPr>
                  <a:grpSpLocks/>
                </p:cNvGrpSpPr>
                <p:nvPr/>
              </p:nvGrpSpPr>
              <p:grpSpPr bwMode="auto">
                <a:xfrm>
                  <a:off x="2562" y="2304"/>
                  <a:ext cx="427" cy="384"/>
                  <a:chOff x="2562" y="2304"/>
                  <a:chExt cx="427" cy="384"/>
                </a:xfrm>
              </p:grpSpPr>
              <p:sp>
                <p:nvSpPr>
                  <p:cNvPr id="26011" name="Rectangle 525"/>
                  <p:cNvSpPr>
                    <a:spLocks noChangeArrowheads="1"/>
                  </p:cNvSpPr>
                  <p:nvPr/>
                </p:nvSpPr>
                <p:spPr bwMode="auto">
                  <a:xfrm>
                    <a:off x="2605"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12" name="Rectangle 526"/>
                  <p:cNvSpPr>
                    <a:spLocks noChangeArrowheads="1"/>
                  </p:cNvSpPr>
                  <p:nvPr/>
                </p:nvSpPr>
                <p:spPr bwMode="auto">
                  <a:xfrm>
                    <a:off x="2562"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72" name="Group 527"/>
                <p:cNvGrpSpPr>
                  <a:grpSpLocks/>
                </p:cNvGrpSpPr>
                <p:nvPr/>
              </p:nvGrpSpPr>
              <p:grpSpPr bwMode="auto">
                <a:xfrm>
                  <a:off x="2989" y="2304"/>
                  <a:ext cx="427" cy="384"/>
                  <a:chOff x="2989" y="2304"/>
                  <a:chExt cx="427" cy="384"/>
                </a:xfrm>
              </p:grpSpPr>
              <p:sp>
                <p:nvSpPr>
                  <p:cNvPr id="26009" name="Rectangle 528"/>
                  <p:cNvSpPr>
                    <a:spLocks noChangeArrowheads="1"/>
                  </p:cNvSpPr>
                  <p:nvPr/>
                </p:nvSpPr>
                <p:spPr bwMode="auto">
                  <a:xfrm>
                    <a:off x="3032"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10" name="Rectangle 529"/>
                  <p:cNvSpPr>
                    <a:spLocks noChangeArrowheads="1"/>
                  </p:cNvSpPr>
                  <p:nvPr/>
                </p:nvSpPr>
                <p:spPr bwMode="auto">
                  <a:xfrm>
                    <a:off x="2989"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73" name="Group 530"/>
                <p:cNvGrpSpPr>
                  <a:grpSpLocks/>
                </p:cNvGrpSpPr>
                <p:nvPr/>
              </p:nvGrpSpPr>
              <p:grpSpPr bwMode="auto">
                <a:xfrm>
                  <a:off x="3416" y="2304"/>
                  <a:ext cx="427" cy="384"/>
                  <a:chOff x="3416" y="2304"/>
                  <a:chExt cx="427" cy="384"/>
                </a:xfrm>
              </p:grpSpPr>
              <p:sp>
                <p:nvSpPr>
                  <p:cNvPr id="26007" name="Rectangle 531"/>
                  <p:cNvSpPr>
                    <a:spLocks noChangeArrowheads="1"/>
                  </p:cNvSpPr>
                  <p:nvPr/>
                </p:nvSpPr>
                <p:spPr bwMode="auto">
                  <a:xfrm>
                    <a:off x="3459"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08" name="Rectangle 532"/>
                  <p:cNvSpPr>
                    <a:spLocks noChangeArrowheads="1"/>
                  </p:cNvSpPr>
                  <p:nvPr/>
                </p:nvSpPr>
                <p:spPr bwMode="auto">
                  <a:xfrm>
                    <a:off x="3416"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74" name="Group 533"/>
                <p:cNvGrpSpPr>
                  <a:grpSpLocks/>
                </p:cNvGrpSpPr>
                <p:nvPr/>
              </p:nvGrpSpPr>
              <p:grpSpPr bwMode="auto">
                <a:xfrm>
                  <a:off x="3843" y="2304"/>
                  <a:ext cx="427" cy="384"/>
                  <a:chOff x="3843" y="2304"/>
                  <a:chExt cx="427" cy="384"/>
                </a:xfrm>
              </p:grpSpPr>
              <p:sp>
                <p:nvSpPr>
                  <p:cNvPr id="26005" name="Rectangle 534"/>
                  <p:cNvSpPr>
                    <a:spLocks noChangeArrowheads="1"/>
                  </p:cNvSpPr>
                  <p:nvPr/>
                </p:nvSpPr>
                <p:spPr bwMode="auto">
                  <a:xfrm>
                    <a:off x="3886"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06" name="Rectangle 535"/>
                  <p:cNvSpPr>
                    <a:spLocks noChangeArrowheads="1"/>
                  </p:cNvSpPr>
                  <p:nvPr/>
                </p:nvSpPr>
                <p:spPr bwMode="auto">
                  <a:xfrm>
                    <a:off x="3843"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75" name="Group 536"/>
                <p:cNvGrpSpPr>
                  <a:grpSpLocks/>
                </p:cNvGrpSpPr>
                <p:nvPr/>
              </p:nvGrpSpPr>
              <p:grpSpPr bwMode="auto">
                <a:xfrm>
                  <a:off x="0" y="2688"/>
                  <a:ext cx="427" cy="384"/>
                  <a:chOff x="0" y="2688"/>
                  <a:chExt cx="427" cy="384"/>
                </a:xfrm>
              </p:grpSpPr>
              <p:sp>
                <p:nvSpPr>
                  <p:cNvPr id="26003" name="Rectangle 537"/>
                  <p:cNvSpPr>
                    <a:spLocks noChangeArrowheads="1"/>
                  </p:cNvSpPr>
                  <p:nvPr/>
                </p:nvSpPr>
                <p:spPr bwMode="auto">
                  <a:xfrm>
                    <a:off x="43"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04" name="Rectangle 538"/>
                  <p:cNvSpPr>
                    <a:spLocks noChangeArrowheads="1"/>
                  </p:cNvSpPr>
                  <p:nvPr/>
                </p:nvSpPr>
                <p:spPr bwMode="auto">
                  <a:xfrm>
                    <a:off x="0"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76" name="Group 539"/>
                <p:cNvGrpSpPr>
                  <a:grpSpLocks/>
                </p:cNvGrpSpPr>
                <p:nvPr/>
              </p:nvGrpSpPr>
              <p:grpSpPr bwMode="auto">
                <a:xfrm>
                  <a:off x="427" y="2688"/>
                  <a:ext cx="427" cy="384"/>
                  <a:chOff x="427" y="2688"/>
                  <a:chExt cx="427" cy="384"/>
                </a:xfrm>
              </p:grpSpPr>
              <p:sp>
                <p:nvSpPr>
                  <p:cNvPr id="26001" name="Rectangle 540"/>
                  <p:cNvSpPr>
                    <a:spLocks noChangeArrowheads="1"/>
                  </p:cNvSpPr>
                  <p:nvPr/>
                </p:nvSpPr>
                <p:spPr bwMode="auto">
                  <a:xfrm>
                    <a:off x="470"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02" name="Rectangle 541"/>
                  <p:cNvSpPr>
                    <a:spLocks noChangeArrowheads="1"/>
                  </p:cNvSpPr>
                  <p:nvPr/>
                </p:nvSpPr>
                <p:spPr bwMode="auto">
                  <a:xfrm>
                    <a:off x="427"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77" name="Group 542"/>
                <p:cNvGrpSpPr>
                  <a:grpSpLocks/>
                </p:cNvGrpSpPr>
                <p:nvPr/>
              </p:nvGrpSpPr>
              <p:grpSpPr bwMode="auto">
                <a:xfrm>
                  <a:off x="854" y="2688"/>
                  <a:ext cx="427" cy="384"/>
                  <a:chOff x="854" y="2688"/>
                  <a:chExt cx="427" cy="384"/>
                </a:xfrm>
              </p:grpSpPr>
              <p:sp>
                <p:nvSpPr>
                  <p:cNvPr id="25999" name="Rectangle 543"/>
                  <p:cNvSpPr>
                    <a:spLocks noChangeArrowheads="1"/>
                  </p:cNvSpPr>
                  <p:nvPr/>
                </p:nvSpPr>
                <p:spPr bwMode="auto">
                  <a:xfrm>
                    <a:off x="897"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6000" name="Rectangle 544"/>
                  <p:cNvSpPr>
                    <a:spLocks noChangeArrowheads="1"/>
                  </p:cNvSpPr>
                  <p:nvPr/>
                </p:nvSpPr>
                <p:spPr bwMode="auto">
                  <a:xfrm>
                    <a:off x="854"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78" name="Group 545"/>
                <p:cNvGrpSpPr>
                  <a:grpSpLocks/>
                </p:cNvGrpSpPr>
                <p:nvPr/>
              </p:nvGrpSpPr>
              <p:grpSpPr bwMode="auto">
                <a:xfrm>
                  <a:off x="1281" y="2688"/>
                  <a:ext cx="427" cy="384"/>
                  <a:chOff x="1281" y="2688"/>
                  <a:chExt cx="427" cy="384"/>
                </a:xfrm>
              </p:grpSpPr>
              <p:sp>
                <p:nvSpPr>
                  <p:cNvPr id="25997" name="Rectangle 546"/>
                  <p:cNvSpPr>
                    <a:spLocks noChangeArrowheads="1"/>
                  </p:cNvSpPr>
                  <p:nvPr/>
                </p:nvSpPr>
                <p:spPr bwMode="auto">
                  <a:xfrm>
                    <a:off x="1324"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998" name="Rectangle 547"/>
                  <p:cNvSpPr>
                    <a:spLocks noChangeArrowheads="1"/>
                  </p:cNvSpPr>
                  <p:nvPr/>
                </p:nvSpPr>
                <p:spPr bwMode="auto">
                  <a:xfrm>
                    <a:off x="1281"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79" name="Group 548"/>
                <p:cNvGrpSpPr>
                  <a:grpSpLocks/>
                </p:cNvGrpSpPr>
                <p:nvPr/>
              </p:nvGrpSpPr>
              <p:grpSpPr bwMode="auto">
                <a:xfrm>
                  <a:off x="1708" y="2688"/>
                  <a:ext cx="427" cy="384"/>
                  <a:chOff x="1708" y="2688"/>
                  <a:chExt cx="427" cy="384"/>
                </a:xfrm>
              </p:grpSpPr>
              <p:sp>
                <p:nvSpPr>
                  <p:cNvPr id="25995" name="Rectangle 549"/>
                  <p:cNvSpPr>
                    <a:spLocks noChangeArrowheads="1"/>
                  </p:cNvSpPr>
                  <p:nvPr/>
                </p:nvSpPr>
                <p:spPr bwMode="auto">
                  <a:xfrm>
                    <a:off x="1751"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996" name="Rectangle 550"/>
                  <p:cNvSpPr>
                    <a:spLocks noChangeArrowheads="1"/>
                  </p:cNvSpPr>
                  <p:nvPr/>
                </p:nvSpPr>
                <p:spPr bwMode="auto">
                  <a:xfrm>
                    <a:off x="1708"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80" name="Group 551"/>
                <p:cNvGrpSpPr>
                  <a:grpSpLocks/>
                </p:cNvGrpSpPr>
                <p:nvPr/>
              </p:nvGrpSpPr>
              <p:grpSpPr bwMode="auto">
                <a:xfrm>
                  <a:off x="2135" y="2688"/>
                  <a:ext cx="427" cy="384"/>
                  <a:chOff x="2135" y="2688"/>
                  <a:chExt cx="427" cy="384"/>
                </a:xfrm>
              </p:grpSpPr>
              <p:sp>
                <p:nvSpPr>
                  <p:cNvPr id="25993" name="Rectangle 552"/>
                  <p:cNvSpPr>
                    <a:spLocks noChangeArrowheads="1"/>
                  </p:cNvSpPr>
                  <p:nvPr/>
                </p:nvSpPr>
                <p:spPr bwMode="auto">
                  <a:xfrm>
                    <a:off x="2178"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994" name="Rectangle 553"/>
                  <p:cNvSpPr>
                    <a:spLocks noChangeArrowheads="1"/>
                  </p:cNvSpPr>
                  <p:nvPr/>
                </p:nvSpPr>
                <p:spPr bwMode="auto">
                  <a:xfrm>
                    <a:off x="2135"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81" name="Group 554"/>
                <p:cNvGrpSpPr>
                  <a:grpSpLocks/>
                </p:cNvGrpSpPr>
                <p:nvPr/>
              </p:nvGrpSpPr>
              <p:grpSpPr bwMode="auto">
                <a:xfrm>
                  <a:off x="2562" y="2688"/>
                  <a:ext cx="427" cy="384"/>
                  <a:chOff x="2562" y="2688"/>
                  <a:chExt cx="427" cy="384"/>
                </a:xfrm>
              </p:grpSpPr>
              <p:sp>
                <p:nvSpPr>
                  <p:cNvPr id="25991" name="Rectangle 555"/>
                  <p:cNvSpPr>
                    <a:spLocks noChangeArrowheads="1"/>
                  </p:cNvSpPr>
                  <p:nvPr/>
                </p:nvSpPr>
                <p:spPr bwMode="auto">
                  <a:xfrm>
                    <a:off x="2605"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992" name="Rectangle 556"/>
                  <p:cNvSpPr>
                    <a:spLocks noChangeArrowheads="1"/>
                  </p:cNvSpPr>
                  <p:nvPr/>
                </p:nvSpPr>
                <p:spPr bwMode="auto">
                  <a:xfrm>
                    <a:off x="2562"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82" name="Group 557"/>
                <p:cNvGrpSpPr>
                  <a:grpSpLocks/>
                </p:cNvGrpSpPr>
                <p:nvPr/>
              </p:nvGrpSpPr>
              <p:grpSpPr bwMode="auto">
                <a:xfrm>
                  <a:off x="2989" y="2688"/>
                  <a:ext cx="427" cy="384"/>
                  <a:chOff x="2989" y="2688"/>
                  <a:chExt cx="427" cy="384"/>
                </a:xfrm>
              </p:grpSpPr>
              <p:sp>
                <p:nvSpPr>
                  <p:cNvPr id="25989" name="Rectangle 558"/>
                  <p:cNvSpPr>
                    <a:spLocks noChangeArrowheads="1"/>
                  </p:cNvSpPr>
                  <p:nvPr/>
                </p:nvSpPr>
                <p:spPr bwMode="auto">
                  <a:xfrm>
                    <a:off x="3032"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990" name="Rectangle 559"/>
                  <p:cNvSpPr>
                    <a:spLocks noChangeArrowheads="1"/>
                  </p:cNvSpPr>
                  <p:nvPr/>
                </p:nvSpPr>
                <p:spPr bwMode="auto">
                  <a:xfrm>
                    <a:off x="2989"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83" name="Group 560"/>
                <p:cNvGrpSpPr>
                  <a:grpSpLocks/>
                </p:cNvGrpSpPr>
                <p:nvPr/>
              </p:nvGrpSpPr>
              <p:grpSpPr bwMode="auto">
                <a:xfrm>
                  <a:off x="3416" y="2688"/>
                  <a:ext cx="427" cy="384"/>
                  <a:chOff x="3416" y="2688"/>
                  <a:chExt cx="427" cy="384"/>
                </a:xfrm>
              </p:grpSpPr>
              <p:sp>
                <p:nvSpPr>
                  <p:cNvPr id="25987" name="Rectangle 561"/>
                  <p:cNvSpPr>
                    <a:spLocks noChangeArrowheads="1"/>
                  </p:cNvSpPr>
                  <p:nvPr/>
                </p:nvSpPr>
                <p:spPr bwMode="auto">
                  <a:xfrm>
                    <a:off x="3459"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988" name="Rectangle 562"/>
                  <p:cNvSpPr>
                    <a:spLocks noChangeArrowheads="1"/>
                  </p:cNvSpPr>
                  <p:nvPr/>
                </p:nvSpPr>
                <p:spPr bwMode="auto">
                  <a:xfrm>
                    <a:off x="3416"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984" name="Group 563"/>
                <p:cNvGrpSpPr>
                  <a:grpSpLocks/>
                </p:cNvGrpSpPr>
                <p:nvPr/>
              </p:nvGrpSpPr>
              <p:grpSpPr bwMode="auto">
                <a:xfrm>
                  <a:off x="3843" y="2688"/>
                  <a:ext cx="427" cy="384"/>
                  <a:chOff x="3843" y="2688"/>
                  <a:chExt cx="427" cy="384"/>
                </a:xfrm>
              </p:grpSpPr>
              <p:sp>
                <p:nvSpPr>
                  <p:cNvPr id="25985" name="Rectangle 564"/>
                  <p:cNvSpPr>
                    <a:spLocks noChangeArrowheads="1"/>
                  </p:cNvSpPr>
                  <p:nvPr/>
                </p:nvSpPr>
                <p:spPr bwMode="auto">
                  <a:xfrm>
                    <a:off x="3886"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986" name="Rectangle 565"/>
                  <p:cNvSpPr>
                    <a:spLocks noChangeArrowheads="1"/>
                  </p:cNvSpPr>
                  <p:nvPr/>
                </p:nvSpPr>
                <p:spPr bwMode="auto">
                  <a:xfrm>
                    <a:off x="3843"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
            <p:nvSpPr>
              <p:cNvPr id="25904" name="Rectangle 566"/>
              <p:cNvSpPr>
                <a:spLocks noChangeArrowheads="1"/>
              </p:cNvSpPr>
              <p:nvPr/>
            </p:nvSpPr>
            <p:spPr bwMode="auto">
              <a:xfrm>
                <a:off x="-3" y="-3"/>
                <a:ext cx="4276" cy="3078"/>
              </a:xfrm>
              <a:prstGeom prst="rect">
                <a:avLst/>
              </a:prstGeom>
              <a:noFill/>
              <a:ln w="11112"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18" name="Group 572"/>
            <p:cNvGrpSpPr>
              <a:grpSpLocks/>
            </p:cNvGrpSpPr>
            <p:nvPr/>
          </p:nvGrpSpPr>
          <p:grpSpPr bwMode="auto">
            <a:xfrm>
              <a:off x="2375" y="2193"/>
              <a:ext cx="2454" cy="1814"/>
              <a:chOff x="-3" y="-3"/>
              <a:chExt cx="4276" cy="3078"/>
            </a:xfrm>
          </p:grpSpPr>
          <p:grpSp>
            <p:nvGrpSpPr>
              <p:cNvPr id="25619" name="Group 573"/>
              <p:cNvGrpSpPr>
                <a:grpSpLocks/>
              </p:cNvGrpSpPr>
              <p:nvPr/>
            </p:nvGrpSpPr>
            <p:grpSpPr bwMode="auto">
              <a:xfrm>
                <a:off x="0" y="0"/>
                <a:ext cx="4270" cy="3072"/>
                <a:chOff x="0" y="0"/>
                <a:chExt cx="4270" cy="3072"/>
              </a:xfrm>
            </p:grpSpPr>
            <p:grpSp>
              <p:nvGrpSpPr>
                <p:cNvPr id="25621" name="Group 574"/>
                <p:cNvGrpSpPr>
                  <a:grpSpLocks/>
                </p:cNvGrpSpPr>
                <p:nvPr/>
              </p:nvGrpSpPr>
              <p:grpSpPr bwMode="auto">
                <a:xfrm>
                  <a:off x="0" y="0"/>
                  <a:ext cx="427" cy="384"/>
                  <a:chOff x="0" y="0"/>
                  <a:chExt cx="427" cy="384"/>
                </a:xfrm>
              </p:grpSpPr>
              <p:sp>
                <p:nvSpPr>
                  <p:cNvPr id="25899" name="Rectangle 575"/>
                  <p:cNvSpPr>
                    <a:spLocks noChangeArrowheads="1"/>
                  </p:cNvSpPr>
                  <p:nvPr/>
                </p:nvSpPr>
                <p:spPr bwMode="auto">
                  <a:xfrm>
                    <a:off x="0"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900" name="Group 576"/>
                  <p:cNvGrpSpPr>
                    <a:grpSpLocks/>
                  </p:cNvGrpSpPr>
                  <p:nvPr/>
                </p:nvGrpSpPr>
                <p:grpSpPr bwMode="auto">
                  <a:xfrm>
                    <a:off x="0" y="0"/>
                    <a:ext cx="427" cy="384"/>
                    <a:chOff x="0" y="0"/>
                    <a:chExt cx="427" cy="384"/>
                  </a:xfrm>
                </p:grpSpPr>
                <p:sp>
                  <p:nvSpPr>
                    <p:cNvPr id="25901" name="Rectangle 577"/>
                    <p:cNvSpPr>
                      <a:spLocks noChangeArrowheads="1"/>
                    </p:cNvSpPr>
                    <p:nvPr/>
                  </p:nvSpPr>
                  <p:spPr bwMode="auto">
                    <a:xfrm>
                      <a:off x="43"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902" name="Rectangle 578"/>
                    <p:cNvSpPr>
                      <a:spLocks noChangeArrowheads="1"/>
                    </p:cNvSpPr>
                    <p:nvPr/>
                  </p:nvSpPr>
                  <p:spPr bwMode="auto">
                    <a:xfrm>
                      <a:off x="0"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22" name="Group 579"/>
                <p:cNvGrpSpPr>
                  <a:grpSpLocks/>
                </p:cNvGrpSpPr>
                <p:nvPr/>
              </p:nvGrpSpPr>
              <p:grpSpPr bwMode="auto">
                <a:xfrm>
                  <a:off x="427" y="0"/>
                  <a:ext cx="427" cy="384"/>
                  <a:chOff x="427" y="0"/>
                  <a:chExt cx="427" cy="384"/>
                </a:xfrm>
              </p:grpSpPr>
              <p:sp>
                <p:nvSpPr>
                  <p:cNvPr id="25895" name="Rectangle 580"/>
                  <p:cNvSpPr>
                    <a:spLocks noChangeArrowheads="1"/>
                  </p:cNvSpPr>
                  <p:nvPr/>
                </p:nvSpPr>
                <p:spPr bwMode="auto">
                  <a:xfrm>
                    <a:off x="427"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96" name="Group 581"/>
                  <p:cNvGrpSpPr>
                    <a:grpSpLocks/>
                  </p:cNvGrpSpPr>
                  <p:nvPr/>
                </p:nvGrpSpPr>
                <p:grpSpPr bwMode="auto">
                  <a:xfrm>
                    <a:off x="427" y="0"/>
                    <a:ext cx="427" cy="384"/>
                    <a:chOff x="427" y="0"/>
                    <a:chExt cx="427" cy="384"/>
                  </a:xfrm>
                </p:grpSpPr>
                <p:sp>
                  <p:nvSpPr>
                    <p:cNvPr id="25897" name="Rectangle 582"/>
                    <p:cNvSpPr>
                      <a:spLocks noChangeArrowheads="1"/>
                    </p:cNvSpPr>
                    <p:nvPr/>
                  </p:nvSpPr>
                  <p:spPr bwMode="auto">
                    <a:xfrm>
                      <a:off x="470"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98" name="Rectangle 583"/>
                    <p:cNvSpPr>
                      <a:spLocks noChangeArrowheads="1"/>
                    </p:cNvSpPr>
                    <p:nvPr/>
                  </p:nvSpPr>
                  <p:spPr bwMode="auto">
                    <a:xfrm>
                      <a:off x="427"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23" name="Group 584"/>
                <p:cNvGrpSpPr>
                  <a:grpSpLocks/>
                </p:cNvGrpSpPr>
                <p:nvPr/>
              </p:nvGrpSpPr>
              <p:grpSpPr bwMode="auto">
                <a:xfrm>
                  <a:off x="854" y="0"/>
                  <a:ext cx="427" cy="384"/>
                  <a:chOff x="854" y="0"/>
                  <a:chExt cx="427" cy="384"/>
                </a:xfrm>
              </p:grpSpPr>
              <p:sp>
                <p:nvSpPr>
                  <p:cNvPr id="25891" name="Rectangle 585"/>
                  <p:cNvSpPr>
                    <a:spLocks noChangeArrowheads="1"/>
                  </p:cNvSpPr>
                  <p:nvPr/>
                </p:nvSpPr>
                <p:spPr bwMode="auto">
                  <a:xfrm>
                    <a:off x="854"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92" name="Group 586"/>
                  <p:cNvGrpSpPr>
                    <a:grpSpLocks/>
                  </p:cNvGrpSpPr>
                  <p:nvPr/>
                </p:nvGrpSpPr>
                <p:grpSpPr bwMode="auto">
                  <a:xfrm>
                    <a:off x="854" y="0"/>
                    <a:ext cx="427" cy="384"/>
                    <a:chOff x="854" y="0"/>
                    <a:chExt cx="427" cy="384"/>
                  </a:xfrm>
                </p:grpSpPr>
                <p:sp>
                  <p:nvSpPr>
                    <p:cNvPr id="25893" name="Rectangle 587"/>
                    <p:cNvSpPr>
                      <a:spLocks noChangeArrowheads="1"/>
                    </p:cNvSpPr>
                    <p:nvPr/>
                  </p:nvSpPr>
                  <p:spPr bwMode="auto">
                    <a:xfrm>
                      <a:off x="897"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94" name="Rectangle 588"/>
                    <p:cNvSpPr>
                      <a:spLocks noChangeArrowheads="1"/>
                    </p:cNvSpPr>
                    <p:nvPr/>
                  </p:nvSpPr>
                  <p:spPr bwMode="auto">
                    <a:xfrm>
                      <a:off x="854"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24" name="Group 589"/>
                <p:cNvGrpSpPr>
                  <a:grpSpLocks/>
                </p:cNvGrpSpPr>
                <p:nvPr/>
              </p:nvGrpSpPr>
              <p:grpSpPr bwMode="auto">
                <a:xfrm>
                  <a:off x="1281" y="0"/>
                  <a:ext cx="427" cy="384"/>
                  <a:chOff x="1281" y="0"/>
                  <a:chExt cx="427" cy="384"/>
                </a:xfrm>
              </p:grpSpPr>
              <p:sp>
                <p:nvSpPr>
                  <p:cNvPr id="25887" name="Rectangle 590"/>
                  <p:cNvSpPr>
                    <a:spLocks noChangeArrowheads="1"/>
                  </p:cNvSpPr>
                  <p:nvPr/>
                </p:nvSpPr>
                <p:spPr bwMode="auto">
                  <a:xfrm>
                    <a:off x="1281"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88" name="Group 591"/>
                  <p:cNvGrpSpPr>
                    <a:grpSpLocks/>
                  </p:cNvGrpSpPr>
                  <p:nvPr/>
                </p:nvGrpSpPr>
                <p:grpSpPr bwMode="auto">
                  <a:xfrm>
                    <a:off x="1281" y="0"/>
                    <a:ext cx="427" cy="384"/>
                    <a:chOff x="1281" y="0"/>
                    <a:chExt cx="427" cy="384"/>
                  </a:xfrm>
                </p:grpSpPr>
                <p:sp>
                  <p:nvSpPr>
                    <p:cNvPr id="25889" name="Rectangle 592"/>
                    <p:cNvSpPr>
                      <a:spLocks noChangeArrowheads="1"/>
                    </p:cNvSpPr>
                    <p:nvPr/>
                  </p:nvSpPr>
                  <p:spPr bwMode="auto">
                    <a:xfrm>
                      <a:off x="1324"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90" name="Rectangle 593"/>
                    <p:cNvSpPr>
                      <a:spLocks noChangeArrowheads="1"/>
                    </p:cNvSpPr>
                    <p:nvPr/>
                  </p:nvSpPr>
                  <p:spPr bwMode="auto">
                    <a:xfrm>
                      <a:off x="1281"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25" name="Group 594"/>
                <p:cNvGrpSpPr>
                  <a:grpSpLocks/>
                </p:cNvGrpSpPr>
                <p:nvPr/>
              </p:nvGrpSpPr>
              <p:grpSpPr bwMode="auto">
                <a:xfrm>
                  <a:off x="1708" y="0"/>
                  <a:ext cx="427" cy="384"/>
                  <a:chOff x="1708" y="0"/>
                  <a:chExt cx="427" cy="384"/>
                </a:xfrm>
              </p:grpSpPr>
              <p:sp>
                <p:nvSpPr>
                  <p:cNvPr id="25883" name="Rectangle 595"/>
                  <p:cNvSpPr>
                    <a:spLocks noChangeArrowheads="1"/>
                  </p:cNvSpPr>
                  <p:nvPr/>
                </p:nvSpPr>
                <p:spPr bwMode="auto">
                  <a:xfrm>
                    <a:off x="1708"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84" name="Group 596"/>
                  <p:cNvGrpSpPr>
                    <a:grpSpLocks/>
                  </p:cNvGrpSpPr>
                  <p:nvPr/>
                </p:nvGrpSpPr>
                <p:grpSpPr bwMode="auto">
                  <a:xfrm>
                    <a:off x="1708" y="0"/>
                    <a:ext cx="427" cy="384"/>
                    <a:chOff x="1708" y="0"/>
                    <a:chExt cx="427" cy="384"/>
                  </a:xfrm>
                </p:grpSpPr>
                <p:sp>
                  <p:nvSpPr>
                    <p:cNvPr id="25885" name="Rectangle 597"/>
                    <p:cNvSpPr>
                      <a:spLocks noChangeArrowheads="1"/>
                    </p:cNvSpPr>
                    <p:nvPr/>
                  </p:nvSpPr>
                  <p:spPr bwMode="auto">
                    <a:xfrm>
                      <a:off x="1751"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86" name="Rectangle 598"/>
                    <p:cNvSpPr>
                      <a:spLocks noChangeArrowheads="1"/>
                    </p:cNvSpPr>
                    <p:nvPr/>
                  </p:nvSpPr>
                  <p:spPr bwMode="auto">
                    <a:xfrm>
                      <a:off x="1708"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26" name="Group 599"/>
                <p:cNvGrpSpPr>
                  <a:grpSpLocks/>
                </p:cNvGrpSpPr>
                <p:nvPr/>
              </p:nvGrpSpPr>
              <p:grpSpPr bwMode="auto">
                <a:xfrm>
                  <a:off x="2135" y="0"/>
                  <a:ext cx="427" cy="384"/>
                  <a:chOff x="2135" y="0"/>
                  <a:chExt cx="427" cy="384"/>
                </a:xfrm>
              </p:grpSpPr>
              <p:sp>
                <p:nvSpPr>
                  <p:cNvPr id="25879" name="Rectangle 600"/>
                  <p:cNvSpPr>
                    <a:spLocks noChangeArrowheads="1"/>
                  </p:cNvSpPr>
                  <p:nvPr/>
                </p:nvSpPr>
                <p:spPr bwMode="auto">
                  <a:xfrm>
                    <a:off x="2135"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80" name="Group 601"/>
                  <p:cNvGrpSpPr>
                    <a:grpSpLocks/>
                  </p:cNvGrpSpPr>
                  <p:nvPr/>
                </p:nvGrpSpPr>
                <p:grpSpPr bwMode="auto">
                  <a:xfrm>
                    <a:off x="2135" y="0"/>
                    <a:ext cx="427" cy="384"/>
                    <a:chOff x="2135" y="0"/>
                    <a:chExt cx="427" cy="384"/>
                  </a:xfrm>
                </p:grpSpPr>
                <p:sp>
                  <p:nvSpPr>
                    <p:cNvPr id="25881" name="Rectangle 602"/>
                    <p:cNvSpPr>
                      <a:spLocks noChangeArrowheads="1"/>
                    </p:cNvSpPr>
                    <p:nvPr/>
                  </p:nvSpPr>
                  <p:spPr bwMode="auto">
                    <a:xfrm>
                      <a:off x="2178"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82" name="Rectangle 603"/>
                    <p:cNvSpPr>
                      <a:spLocks noChangeArrowheads="1"/>
                    </p:cNvSpPr>
                    <p:nvPr/>
                  </p:nvSpPr>
                  <p:spPr bwMode="auto">
                    <a:xfrm>
                      <a:off x="2135"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27" name="Group 604"/>
                <p:cNvGrpSpPr>
                  <a:grpSpLocks/>
                </p:cNvGrpSpPr>
                <p:nvPr/>
              </p:nvGrpSpPr>
              <p:grpSpPr bwMode="auto">
                <a:xfrm>
                  <a:off x="2562" y="0"/>
                  <a:ext cx="427" cy="384"/>
                  <a:chOff x="2562" y="0"/>
                  <a:chExt cx="427" cy="384"/>
                </a:xfrm>
              </p:grpSpPr>
              <p:sp>
                <p:nvSpPr>
                  <p:cNvPr id="25875" name="Rectangle 605"/>
                  <p:cNvSpPr>
                    <a:spLocks noChangeArrowheads="1"/>
                  </p:cNvSpPr>
                  <p:nvPr/>
                </p:nvSpPr>
                <p:spPr bwMode="auto">
                  <a:xfrm>
                    <a:off x="2562" y="0"/>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76" name="Group 606"/>
                  <p:cNvGrpSpPr>
                    <a:grpSpLocks/>
                  </p:cNvGrpSpPr>
                  <p:nvPr/>
                </p:nvGrpSpPr>
                <p:grpSpPr bwMode="auto">
                  <a:xfrm>
                    <a:off x="2562" y="0"/>
                    <a:ext cx="427" cy="384"/>
                    <a:chOff x="2562" y="0"/>
                    <a:chExt cx="427" cy="384"/>
                  </a:xfrm>
                </p:grpSpPr>
                <p:sp>
                  <p:nvSpPr>
                    <p:cNvPr id="25877" name="Rectangle 607"/>
                    <p:cNvSpPr>
                      <a:spLocks noChangeArrowheads="1"/>
                    </p:cNvSpPr>
                    <p:nvPr/>
                  </p:nvSpPr>
                  <p:spPr bwMode="auto">
                    <a:xfrm>
                      <a:off x="2605" y="0"/>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78" name="Rectangle 608"/>
                    <p:cNvSpPr>
                      <a:spLocks noChangeArrowheads="1"/>
                    </p:cNvSpPr>
                    <p:nvPr/>
                  </p:nvSpPr>
                  <p:spPr bwMode="auto">
                    <a:xfrm>
                      <a:off x="2562"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28" name="Group 609"/>
                <p:cNvGrpSpPr>
                  <a:grpSpLocks/>
                </p:cNvGrpSpPr>
                <p:nvPr/>
              </p:nvGrpSpPr>
              <p:grpSpPr bwMode="auto">
                <a:xfrm>
                  <a:off x="2989" y="0"/>
                  <a:ext cx="427" cy="384"/>
                  <a:chOff x="2989" y="0"/>
                  <a:chExt cx="427" cy="384"/>
                </a:xfrm>
              </p:grpSpPr>
              <p:sp>
                <p:nvSpPr>
                  <p:cNvPr id="25873" name="Rectangle 610"/>
                  <p:cNvSpPr>
                    <a:spLocks noChangeArrowheads="1"/>
                  </p:cNvSpPr>
                  <p:nvPr/>
                </p:nvSpPr>
                <p:spPr bwMode="auto">
                  <a:xfrm>
                    <a:off x="3032"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74" name="Rectangle 611"/>
                  <p:cNvSpPr>
                    <a:spLocks noChangeArrowheads="1"/>
                  </p:cNvSpPr>
                  <p:nvPr/>
                </p:nvSpPr>
                <p:spPr bwMode="auto">
                  <a:xfrm>
                    <a:off x="2989"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29" name="Group 612"/>
                <p:cNvGrpSpPr>
                  <a:grpSpLocks/>
                </p:cNvGrpSpPr>
                <p:nvPr/>
              </p:nvGrpSpPr>
              <p:grpSpPr bwMode="auto">
                <a:xfrm>
                  <a:off x="3416" y="0"/>
                  <a:ext cx="427" cy="384"/>
                  <a:chOff x="3416" y="0"/>
                  <a:chExt cx="427" cy="384"/>
                </a:xfrm>
              </p:grpSpPr>
              <p:sp>
                <p:nvSpPr>
                  <p:cNvPr id="25871" name="Rectangle 613"/>
                  <p:cNvSpPr>
                    <a:spLocks noChangeArrowheads="1"/>
                  </p:cNvSpPr>
                  <p:nvPr/>
                </p:nvSpPr>
                <p:spPr bwMode="auto">
                  <a:xfrm>
                    <a:off x="3459"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72" name="Rectangle 614"/>
                  <p:cNvSpPr>
                    <a:spLocks noChangeArrowheads="1"/>
                  </p:cNvSpPr>
                  <p:nvPr/>
                </p:nvSpPr>
                <p:spPr bwMode="auto">
                  <a:xfrm>
                    <a:off x="3416"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30" name="Group 615"/>
                <p:cNvGrpSpPr>
                  <a:grpSpLocks/>
                </p:cNvGrpSpPr>
                <p:nvPr/>
              </p:nvGrpSpPr>
              <p:grpSpPr bwMode="auto">
                <a:xfrm>
                  <a:off x="3843" y="0"/>
                  <a:ext cx="427" cy="384"/>
                  <a:chOff x="3843" y="0"/>
                  <a:chExt cx="427" cy="384"/>
                </a:xfrm>
              </p:grpSpPr>
              <p:sp>
                <p:nvSpPr>
                  <p:cNvPr id="25869" name="Rectangle 616"/>
                  <p:cNvSpPr>
                    <a:spLocks noChangeArrowheads="1"/>
                  </p:cNvSpPr>
                  <p:nvPr/>
                </p:nvSpPr>
                <p:spPr bwMode="auto">
                  <a:xfrm>
                    <a:off x="3886" y="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70" name="Rectangle 617"/>
                  <p:cNvSpPr>
                    <a:spLocks noChangeArrowheads="1"/>
                  </p:cNvSpPr>
                  <p:nvPr/>
                </p:nvSpPr>
                <p:spPr bwMode="auto">
                  <a:xfrm>
                    <a:off x="3843" y="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31" name="Group 618"/>
                <p:cNvGrpSpPr>
                  <a:grpSpLocks/>
                </p:cNvGrpSpPr>
                <p:nvPr/>
              </p:nvGrpSpPr>
              <p:grpSpPr bwMode="auto">
                <a:xfrm>
                  <a:off x="0" y="384"/>
                  <a:ext cx="427" cy="384"/>
                  <a:chOff x="0" y="384"/>
                  <a:chExt cx="427" cy="384"/>
                </a:xfrm>
              </p:grpSpPr>
              <p:sp>
                <p:nvSpPr>
                  <p:cNvPr id="25865" name="Rectangle 619"/>
                  <p:cNvSpPr>
                    <a:spLocks noChangeArrowheads="1"/>
                  </p:cNvSpPr>
                  <p:nvPr/>
                </p:nvSpPr>
                <p:spPr bwMode="auto">
                  <a:xfrm>
                    <a:off x="0"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66" name="Group 620"/>
                  <p:cNvGrpSpPr>
                    <a:grpSpLocks/>
                  </p:cNvGrpSpPr>
                  <p:nvPr/>
                </p:nvGrpSpPr>
                <p:grpSpPr bwMode="auto">
                  <a:xfrm>
                    <a:off x="0" y="384"/>
                    <a:ext cx="427" cy="384"/>
                    <a:chOff x="0" y="384"/>
                    <a:chExt cx="427" cy="384"/>
                  </a:xfrm>
                </p:grpSpPr>
                <p:sp>
                  <p:nvSpPr>
                    <p:cNvPr id="25867" name="Rectangle 621"/>
                    <p:cNvSpPr>
                      <a:spLocks noChangeArrowheads="1"/>
                    </p:cNvSpPr>
                    <p:nvPr/>
                  </p:nvSpPr>
                  <p:spPr bwMode="auto">
                    <a:xfrm>
                      <a:off x="43"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68" name="Rectangle 622"/>
                    <p:cNvSpPr>
                      <a:spLocks noChangeArrowheads="1"/>
                    </p:cNvSpPr>
                    <p:nvPr/>
                  </p:nvSpPr>
                  <p:spPr bwMode="auto">
                    <a:xfrm>
                      <a:off x="0"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32" name="Group 623"/>
                <p:cNvGrpSpPr>
                  <a:grpSpLocks/>
                </p:cNvGrpSpPr>
                <p:nvPr/>
              </p:nvGrpSpPr>
              <p:grpSpPr bwMode="auto">
                <a:xfrm>
                  <a:off x="427" y="384"/>
                  <a:ext cx="427" cy="384"/>
                  <a:chOff x="427" y="384"/>
                  <a:chExt cx="427" cy="384"/>
                </a:xfrm>
              </p:grpSpPr>
              <p:sp>
                <p:nvSpPr>
                  <p:cNvPr id="25861" name="Rectangle 624"/>
                  <p:cNvSpPr>
                    <a:spLocks noChangeArrowheads="1"/>
                  </p:cNvSpPr>
                  <p:nvPr/>
                </p:nvSpPr>
                <p:spPr bwMode="auto">
                  <a:xfrm>
                    <a:off x="427"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62" name="Group 625"/>
                  <p:cNvGrpSpPr>
                    <a:grpSpLocks/>
                  </p:cNvGrpSpPr>
                  <p:nvPr/>
                </p:nvGrpSpPr>
                <p:grpSpPr bwMode="auto">
                  <a:xfrm>
                    <a:off x="427" y="384"/>
                    <a:ext cx="427" cy="384"/>
                    <a:chOff x="427" y="384"/>
                    <a:chExt cx="427" cy="384"/>
                  </a:xfrm>
                </p:grpSpPr>
                <p:sp>
                  <p:nvSpPr>
                    <p:cNvPr id="25863" name="Rectangle 626"/>
                    <p:cNvSpPr>
                      <a:spLocks noChangeArrowheads="1"/>
                    </p:cNvSpPr>
                    <p:nvPr/>
                  </p:nvSpPr>
                  <p:spPr bwMode="auto">
                    <a:xfrm>
                      <a:off x="470"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64" name="Rectangle 627"/>
                    <p:cNvSpPr>
                      <a:spLocks noChangeArrowheads="1"/>
                    </p:cNvSpPr>
                    <p:nvPr/>
                  </p:nvSpPr>
                  <p:spPr bwMode="auto">
                    <a:xfrm>
                      <a:off x="427"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33" name="Group 628"/>
                <p:cNvGrpSpPr>
                  <a:grpSpLocks/>
                </p:cNvGrpSpPr>
                <p:nvPr/>
              </p:nvGrpSpPr>
              <p:grpSpPr bwMode="auto">
                <a:xfrm>
                  <a:off x="854" y="384"/>
                  <a:ext cx="427" cy="384"/>
                  <a:chOff x="854" y="384"/>
                  <a:chExt cx="427" cy="384"/>
                </a:xfrm>
              </p:grpSpPr>
              <p:sp>
                <p:nvSpPr>
                  <p:cNvPr id="25857" name="Rectangle 629"/>
                  <p:cNvSpPr>
                    <a:spLocks noChangeArrowheads="1"/>
                  </p:cNvSpPr>
                  <p:nvPr/>
                </p:nvSpPr>
                <p:spPr bwMode="auto">
                  <a:xfrm>
                    <a:off x="854"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58" name="Group 630"/>
                  <p:cNvGrpSpPr>
                    <a:grpSpLocks/>
                  </p:cNvGrpSpPr>
                  <p:nvPr/>
                </p:nvGrpSpPr>
                <p:grpSpPr bwMode="auto">
                  <a:xfrm>
                    <a:off x="854" y="384"/>
                    <a:ext cx="427" cy="384"/>
                    <a:chOff x="854" y="384"/>
                    <a:chExt cx="427" cy="384"/>
                  </a:xfrm>
                </p:grpSpPr>
                <p:sp>
                  <p:nvSpPr>
                    <p:cNvPr id="25859" name="Rectangle 631"/>
                    <p:cNvSpPr>
                      <a:spLocks noChangeArrowheads="1"/>
                    </p:cNvSpPr>
                    <p:nvPr/>
                  </p:nvSpPr>
                  <p:spPr bwMode="auto">
                    <a:xfrm>
                      <a:off x="897"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60" name="Rectangle 632"/>
                    <p:cNvSpPr>
                      <a:spLocks noChangeArrowheads="1"/>
                    </p:cNvSpPr>
                    <p:nvPr/>
                  </p:nvSpPr>
                  <p:spPr bwMode="auto">
                    <a:xfrm>
                      <a:off x="854"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34" name="Group 633"/>
                <p:cNvGrpSpPr>
                  <a:grpSpLocks/>
                </p:cNvGrpSpPr>
                <p:nvPr/>
              </p:nvGrpSpPr>
              <p:grpSpPr bwMode="auto">
                <a:xfrm>
                  <a:off x="1281" y="384"/>
                  <a:ext cx="427" cy="384"/>
                  <a:chOff x="1281" y="384"/>
                  <a:chExt cx="427" cy="384"/>
                </a:xfrm>
              </p:grpSpPr>
              <p:sp>
                <p:nvSpPr>
                  <p:cNvPr id="25853" name="Rectangle 634"/>
                  <p:cNvSpPr>
                    <a:spLocks noChangeArrowheads="1"/>
                  </p:cNvSpPr>
                  <p:nvPr/>
                </p:nvSpPr>
                <p:spPr bwMode="auto">
                  <a:xfrm>
                    <a:off x="1281"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54" name="Group 635"/>
                  <p:cNvGrpSpPr>
                    <a:grpSpLocks/>
                  </p:cNvGrpSpPr>
                  <p:nvPr/>
                </p:nvGrpSpPr>
                <p:grpSpPr bwMode="auto">
                  <a:xfrm>
                    <a:off x="1281" y="384"/>
                    <a:ext cx="427" cy="384"/>
                    <a:chOff x="1281" y="384"/>
                    <a:chExt cx="427" cy="384"/>
                  </a:xfrm>
                </p:grpSpPr>
                <p:sp>
                  <p:nvSpPr>
                    <p:cNvPr id="25855" name="Rectangle 636"/>
                    <p:cNvSpPr>
                      <a:spLocks noChangeArrowheads="1"/>
                    </p:cNvSpPr>
                    <p:nvPr/>
                  </p:nvSpPr>
                  <p:spPr bwMode="auto">
                    <a:xfrm>
                      <a:off x="1324"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56" name="Rectangle 637"/>
                    <p:cNvSpPr>
                      <a:spLocks noChangeArrowheads="1"/>
                    </p:cNvSpPr>
                    <p:nvPr/>
                  </p:nvSpPr>
                  <p:spPr bwMode="auto">
                    <a:xfrm>
                      <a:off x="1281"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35" name="Group 638"/>
                <p:cNvGrpSpPr>
                  <a:grpSpLocks/>
                </p:cNvGrpSpPr>
                <p:nvPr/>
              </p:nvGrpSpPr>
              <p:grpSpPr bwMode="auto">
                <a:xfrm>
                  <a:off x="1708" y="384"/>
                  <a:ext cx="427" cy="384"/>
                  <a:chOff x="1708" y="384"/>
                  <a:chExt cx="427" cy="384"/>
                </a:xfrm>
              </p:grpSpPr>
              <p:sp>
                <p:nvSpPr>
                  <p:cNvPr id="25849" name="Rectangle 639"/>
                  <p:cNvSpPr>
                    <a:spLocks noChangeArrowheads="1"/>
                  </p:cNvSpPr>
                  <p:nvPr/>
                </p:nvSpPr>
                <p:spPr bwMode="auto">
                  <a:xfrm>
                    <a:off x="1708"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50" name="Group 640"/>
                  <p:cNvGrpSpPr>
                    <a:grpSpLocks/>
                  </p:cNvGrpSpPr>
                  <p:nvPr/>
                </p:nvGrpSpPr>
                <p:grpSpPr bwMode="auto">
                  <a:xfrm>
                    <a:off x="1708" y="384"/>
                    <a:ext cx="427" cy="384"/>
                    <a:chOff x="1708" y="384"/>
                    <a:chExt cx="427" cy="384"/>
                  </a:xfrm>
                </p:grpSpPr>
                <p:sp>
                  <p:nvSpPr>
                    <p:cNvPr id="25851" name="Rectangle 641"/>
                    <p:cNvSpPr>
                      <a:spLocks noChangeArrowheads="1"/>
                    </p:cNvSpPr>
                    <p:nvPr/>
                  </p:nvSpPr>
                  <p:spPr bwMode="auto">
                    <a:xfrm>
                      <a:off x="1751"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52" name="Rectangle 642"/>
                    <p:cNvSpPr>
                      <a:spLocks noChangeArrowheads="1"/>
                    </p:cNvSpPr>
                    <p:nvPr/>
                  </p:nvSpPr>
                  <p:spPr bwMode="auto">
                    <a:xfrm>
                      <a:off x="1708"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36" name="Group 643"/>
                <p:cNvGrpSpPr>
                  <a:grpSpLocks/>
                </p:cNvGrpSpPr>
                <p:nvPr/>
              </p:nvGrpSpPr>
              <p:grpSpPr bwMode="auto">
                <a:xfrm>
                  <a:off x="2135" y="384"/>
                  <a:ext cx="427" cy="384"/>
                  <a:chOff x="2135" y="384"/>
                  <a:chExt cx="427" cy="384"/>
                </a:xfrm>
              </p:grpSpPr>
              <p:sp>
                <p:nvSpPr>
                  <p:cNvPr id="25845" name="Rectangle 644"/>
                  <p:cNvSpPr>
                    <a:spLocks noChangeArrowheads="1"/>
                  </p:cNvSpPr>
                  <p:nvPr/>
                </p:nvSpPr>
                <p:spPr bwMode="auto">
                  <a:xfrm>
                    <a:off x="2135"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46" name="Group 645"/>
                  <p:cNvGrpSpPr>
                    <a:grpSpLocks/>
                  </p:cNvGrpSpPr>
                  <p:nvPr/>
                </p:nvGrpSpPr>
                <p:grpSpPr bwMode="auto">
                  <a:xfrm>
                    <a:off x="2135" y="384"/>
                    <a:ext cx="427" cy="384"/>
                    <a:chOff x="2135" y="384"/>
                    <a:chExt cx="427" cy="384"/>
                  </a:xfrm>
                </p:grpSpPr>
                <p:sp>
                  <p:nvSpPr>
                    <p:cNvPr id="25847" name="Rectangle 646"/>
                    <p:cNvSpPr>
                      <a:spLocks noChangeArrowheads="1"/>
                    </p:cNvSpPr>
                    <p:nvPr/>
                  </p:nvSpPr>
                  <p:spPr bwMode="auto">
                    <a:xfrm>
                      <a:off x="2178"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48" name="Rectangle 647"/>
                    <p:cNvSpPr>
                      <a:spLocks noChangeArrowheads="1"/>
                    </p:cNvSpPr>
                    <p:nvPr/>
                  </p:nvSpPr>
                  <p:spPr bwMode="auto">
                    <a:xfrm>
                      <a:off x="2135"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37" name="Group 648"/>
                <p:cNvGrpSpPr>
                  <a:grpSpLocks/>
                </p:cNvGrpSpPr>
                <p:nvPr/>
              </p:nvGrpSpPr>
              <p:grpSpPr bwMode="auto">
                <a:xfrm>
                  <a:off x="2562" y="384"/>
                  <a:ext cx="427" cy="384"/>
                  <a:chOff x="2562" y="384"/>
                  <a:chExt cx="427" cy="384"/>
                </a:xfrm>
              </p:grpSpPr>
              <p:sp>
                <p:nvSpPr>
                  <p:cNvPr id="25841" name="Rectangle 649"/>
                  <p:cNvSpPr>
                    <a:spLocks noChangeArrowheads="1"/>
                  </p:cNvSpPr>
                  <p:nvPr/>
                </p:nvSpPr>
                <p:spPr bwMode="auto">
                  <a:xfrm>
                    <a:off x="2562" y="384"/>
                    <a:ext cx="427"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42" name="Group 650"/>
                  <p:cNvGrpSpPr>
                    <a:grpSpLocks/>
                  </p:cNvGrpSpPr>
                  <p:nvPr/>
                </p:nvGrpSpPr>
                <p:grpSpPr bwMode="auto">
                  <a:xfrm>
                    <a:off x="2562" y="384"/>
                    <a:ext cx="427" cy="384"/>
                    <a:chOff x="2562" y="384"/>
                    <a:chExt cx="427" cy="384"/>
                  </a:xfrm>
                </p:grpSpPr>
                <p:sp>
                  <p:nvSpPr>
                    <p:cNvPr id="25843" name="Rectangle 651"/>
                    <p:cNvSpPr>
                      <a:spLocks noChangeArrowheads="1"/>
                    </p:cNvSpPr>
                    <p:nvPr/>
                  </p:nvSpPr>
                  <p:spPr bwMode="auto">
                    <a:xfrm>
                      <a:off x="2605" y="384"/>
                      <a:ext cx="341" cy="384"/>
                    </a:xfrm>
                    <a:prstGeom prst="rect">
                      <a:avLst/>
                    </a:prstGeom>
                    <a:solidFill>
                      <a:srgbClr val="FF66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44" name="Rectangle 652"/>
                    <p:cNvSpPr>
                      <a:spLocks noChangeArrowheads="1"/>
                    </p:cNvSpPr>
                    <p:nvPr/>
                  </p:nvSpPr>
                  <p:spPr bwMode="auto">
                    <a:xfrm>
                      <a:off x="2562"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38" name="Group 653"/>
                <p:cNvGrpSpPr>
                  <a:grpSpLocks/>
                </p:cNvGrpSpPr>
                <p:nvPr/>
              </p:nvGrpSpPr>
              <p:grpSpPr bwMode="auto">
                <a:xfrm>
                  <a:off x="2989" y="384"/>
                  <a:ext cx="427" cy="384"/>
                  <a:chOff x="2989" y="384"/>
                  <a:chExt cx="427" cy="384"/>
                </a:xfrm>
              </p:grpSpPr>
              <p:sp>
                <p:nvSpPr>
                  <p:cNvPr id="25839" name="Rectangle 654"/>
                  <p:cNvSpPr>
                    <a:spLocks noChangeArrowheads="1"/>
                  </p:cNvSpPr>
                  <p:nvPr/>
                </p:nvSpPr>
                <p:spPr bwMode="auto">
                  <a:xfrm>
                    <a:off x="3032"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40" name="Rectangle 655"/>
                  <p:cNvSpPr>
                    <a:spLocks noChangeArrowheads="1"/>
                  </p:cNvSpPr>
                  <p:nvPr/>
                </p:nvSpPr>
                <p:spPr bwMode="auto">
                  <a:xfrm>
                    <a:off x="2989"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39" name="Group 656"/>
                <p:cNvGrpSpPr>
                  <a:grpSpLocks/>
                </p:cNvGrpSpPr>
                <p:nvPr/>
              </p:nvGrpSpPr>
              <p:grpSpPr bwMode="auto">
                <a:xfrm>
                  <a:off x="3416" y="384"/>
                  <a:ext cx="427" cy="384"/>
                  <a:chOff x="3416" y="384"/>
                  <a:chExt cx="427" cy="384"/>
                </a:xfrm>
              </p:grpSpPr>
              <p:sp>
                <p:nvSpPr>
                  <p:cNvPr id="25837" name="Rectangle 657"/>
                  <p:cNvSpPr>
                    <a:spLocks noChangeArrowheads="1"/>
                  </p:cNvSpPr>
                  <p:nvPr/>
                </p:nvSpPr>
                <p:spPr bwMode="auto">
                  <a:xfrm>
                    <a:off x="3459"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38" name="Rectangle 658"/>
                  <p:cNvSpPr>
                    <a:spLocks noChangeArrowheads="1"/>
                  </p:cNvSpPr>
                  <p:nvPr/>
                </p:nvSpPr>
                <p:spPr bwMode="auto">
                  <a:xfrm>
                    <a:off x="3416"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40" name="Group 659"/>
                <p:cNvGrpSpPr>
                  <a:grpSpLocks/>
                </p:cNvGrpSpPr>
                <p:nvPr/>
              </p:nvGrpSpPr>
              <p:grpSpPr bwMode="auto">
                <a:xfrm>
                  <a:off x="3843" y="384"/>
                  <a:ext cx="427" cy="384"/>
                  <a:chOff x="3843" y="384"/>
                  <a:chExt cx="427" cy="384"/>
                </a:xfrm>
              </p:grpSpPr>
              <p:sp>
                <p:nvSpPr>
                  <p:cNvPr id="25835" name="Rectangle 660"/>
                  <p:cNvSpPr>
                    <a:spLocks noChangeArrowheads="1"/>
                  </p:cNvSpPr>
                  <p:nvPr/>
                </p:nvSpPr>
                <p:spPr bwMode="auto">
                  <a:xfrm>
                    <a:off x="3886" y="38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36" name="Rectangle 661"/>
                  <p:cNvSpPr>
                    <a:spLocks noChangeArrowheads="1"/>
                  </p:cNvSpPr>
                  <p:nvPr/>
                </p:nvSpPr>
                <p:spPr bwMode="auto">
                  <a:xfrm>
                    <a:off x="3843" y="38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41" name="Group 662"/>
                <p:cNvGrpSpPr>
                  <a:grpSpLocks/>
                </p:cNvGrpSpPr>
                <p:nvPr/>
              </p:nvGrpSpPr>
              <p:grpSpPr bwMode="auto">
                <a:xfrm>
                  <a:off x="0" y="768"/>
                  <a:ext cx="427" cy="384"/>
                  <a:chOff x="0" y="768"/>
                  <a:chExt cx="427" cy="384"/>
                </a:xfrm>
              </p:grpSpPr>
              <p:sp>
                <p:nvSpPr>
                  <p:cNvPr id="25831" name="Rectangle 663"/>
                  <p:cNvSpPr>
                    <a:spLocks noChangeArrowheads="1"/>
                  </p:cNvSpPr>
                  <p:nvPr/>
                </p:nvSpPr>
                <p:spPr bwMode="auto">
                  <a:xfrm>
                    <a:off x="0"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32" name="Group 664"/>
                  <p:cNvGrpSpPr>
                    <a:grpSpLocks/>
                  </p:cNvGrpSpPr>
                  <p:nvPr/>
                </p:nvGrpSpPr>
                <p:grpSpPr bwMode="auto">
                  <a:xfrm>
                    <a:off x="0" y="768"/>
                    <a:ext cx="427" cy="384"/>
                    <a:chOff x="0" y="768"/>
                    <a:chExt cx="427" cy="384"/>
                  </a:xfrm>
                </p:grpSpPr>
                <p:sp>
                  <p:nvSpPr>
                    <p:cNvPr id="25833" name="Rectangle 665"/>
                    <p:cNvSpPr>
                      <a:spLocks noChangeArrowheads="1"/>
                    </p:cNvSpPr>
                    <p:nvPr/>
                  </p:nvSpPr>
                  <p:spPr bwMode="auto">
                    <a:xfrm>
                      <a:off x="43"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34" name="Rectangle 666"/>
                    <p:cNvSpPr>
                      <a:spLocks noChangeArrowheads="1"/>
                    </p:cNvSpPr>
                    <p:nvPr/>
                  </p:nvSpPr>
                  <p:spPr bwMode="auto">
                    <a:xfrm>
                      <a:off x="0"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42" name="Group 667"/>
                <p:cNvGrpSpPr>
                  <a:grpSpLocks/>
                </p:cNvGrpSpPr>
                <p:nvPr/>
              </p:nvGrpSpPr>
              <p:grpSpPr bwMode="auto">
                <a:xfrm>
                  <a:off x="427" y="768"/>
                  <a:ext cx="427" cy="384"/>
                  <a:chOff x="427" y="768"/>
                  <a:chExt cx="427" cy="384"/>
                </a:xfrm>
              </p:grpSpPr>
              <p:sp>
                <p:nvSpPr>
                  <p:cNvPr id="25827" name="Rectangle 668"/>
                  <p:cNvSpPr>
                    <a:spLocks noChangeArrowheads="1"/>
                  </p:cNvSpPr>
                  <p:nvPr/>
                </p:nvSpPr>
                <p:spPr bwMode="auto">
                  <a:xfrm>
                    <a:off x="427"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28" name="Group 669"/>
                  <p:cNvGrpSpPr>
                    <a:grpSpLocks/>
                  </p:cNvGrpSpPr>
                  <p:nvPr/>
                </p:nvGrpSpPr>
                <p:grpSpPr bwMode="auto">
                  <a:xfrm>
                    <a:off x="427" y="768"/>
                    <a:ext cx="427" cy="384"/>
                    <a:chOff x="427" y="768"/>
                    <a:chExt cx="427" cy="384"/>
                  </a:xfrm>
                </p:grpSpPr>
                <p:sp>
                  <p:nvSpPr>
                    <p:cNvPr id="25829" name="Rectangle 670"/>
                    <p:cNvSpPr>
                      <a:spLocks noChangeArrowheads="1"/>
                    </p:cNvSpPr>
                    <p:nvPr/>
                  </p:nvSpPr>
                  <p:spPr bwMode="auto">
                    <a:xfrm>
                      <a:off x="470"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30" name="Rectangle 671"/>
                    <p:cNvSpPr>
                      <a:spLocks noChangeArrowheads="1"/>
                    </p:cNvSpPr>
                    <p:nvPr/>
                  </p:nvSpPr>
                  <p:spPr bwMode="auto">
                    <a:xfrm>
                      <a:off x="427"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43" name="Group 672"/>
                <p:cNvGrpSpPr>
                  <a:grpSpLocks/>
                </p:cNvGrpSpPr>
                <p:nvPr/>
              </p:nvGrpSpPr>
              <p:grpSpPr bwMode="auto">
                <a:xfrm>
                  <a:off x="854" y="768"/>
                  <a:ext cx="427" cy="384"/>
                  <a:chOff x="854" y="768"/>
                  <a:chExt cx="427" cy="384"/>
                </a:xfrm>
              </p:grpSpPr>
              <p:sp>
                <p:nvSpPr>
                  <p:cNvPr id="25823" name="Rectangle 673"/>
                  <p:cNvSpPr>
                    <a:spLocks noChangeArrowheads="1"/>
                  </p:cNvSpPr>
                  <p:nvPr/>
                </p:nvSpPr>
                <p:spPr bwMode="auto">
                  <a:xfrm>
                    <a:off x="854"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24" name="Group 674"/>
                  <p:cNvGrpSpPr>
                    <a:grpSpLocks/>
                  </p:cNvGrpSpPr>
                  <p:nvPr/>
                </p:nvGrpSpPr>
                <p:grpSpPr bwMode="auto">
                  <a:xfrm>
                    <a:off x="854" y="768"/>
                    <a:ext cx="427" cy="384"/>
                    <a:chOff x="854" y="768"/>
                    <a:chExt cx="427" cy="384"/>
                  </a:xfrm>
                </p:grpSpPr>
                <p:sp>
                  <p:nvSpPr>
                    <p:cNvPr id="25825" name="Rectangle 675"/>
                    <p:cNvSpPr>
                      <a:spLocks noChangeArrowheads="1"/>
                    </p:cNvSpPr>
                    <p:nvPr/>
                  </p:nvSpPr>
                  <p:spPr bwMode="auto">
                    <a:xfrm>
                      <a:off x="897"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26" name="Rectangle 676"/>
                    <p:cNvSpPr>
                      <a:spLocks noChangeArrowheads="1"/>
                    </p:cNvSpPr>
                    <p:nvPr/>
                  </p:nvSpPr>
                  <p:spPr bwMode="auto">
                    <a:xfrm>
                      <a:off x="854"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44" name="Group 677"/>
                <p:cNvGrpSpPr>
                  <a:grpSpLocks/>
                </p:cNvGrpSpPr>
                <p:nvPr/>
              </p:nvGrpSpPr>
              <p:grpSpPr bwMode="auto">
                <a:xfrm>
                  <a:off x="1281" y="768"/>
                  <a:ext cx="427" cy="384"/>
                  <a:chOff x="1281" y="768"/>
                  <a:chExt cx="427" cy="384"/>
                </a:xfrm>
              </p:grpSpPr>
              <p:sp>
                <p:nvSpPr>
                  <p:cNvPr id="25819" name="Rectangle 678"/>
                  <p:cNvSpPr>
                    <a:spLocks noChangeArrowheads="1"/>
                  </p:cNvSpPr>
                  <p:nvPr/>
                </p:nvSpPr>
                <p:spPr bwMode="auto">
                  <a:xfrm>
                    <a:off x="1281"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20" name="Group 679"/>
                  <p:cNvGrpSpPr>
                    <a:grpSpLocks/>
                  </p:cNvGrpSpPr>
                  <p:nvPr/>
                </p:nvGrpSpPr>
                <p:grpSpPr bwMode="auto">
                  <a:xfrm>
                    <a:off x="1281" y="768"/>
                    <a:ext cx="427" cy="384"/>
                    <a:chOff x="1281" y="768"/>
                    <a:chExt cx="427" cy="384"/>
                  </a:xfrm>
                </p:grpSpPr>
                <p:sp>
                  <p:nvSpPr>
                    <p:cNvPr id="25821" name="Rectangle 680"/>
                    <p:cNvSpPr>
                      <a:spLocks noChangeArrowheads="1"/>
                    </p:cNvSpPr>
                    <p:nvPr/>
                  </p:nvSpPr>
                  <p:spPr bwMode="auto">
                    <a:xfrm>
                      <a:off x="1324"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22" name="Rectangle 681"/>
                    <p:cNvSpPr>
                      <a:spLocks noChangeArrowheads="1"/>
                    </p:cNvSpPr>
                    <p:nvPr/>
                  </p:nvSpPr>
                  <p:spPr bwMode="auto">
                    <a:xfrm>
                      <a:off x="1281"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45" name="Group 682"/>
                <p:cNvGrpSpPr>
                  <a:grpSpLocks/>
                </p:cNvGrpSpPr>
                <p:nvPr/>
              </p:nvGrpSpPr>
              <p:grpSpPr bwMode="auto">
                <a:xfrm>
                  <a:off x="1708" y="768"/>
                  <a:ext cx="427" cy="384"/>
                  <a:chOff x="1708" y="768"/>
                  <a:chExt cx="427" cy="384"/>
                </a:xfrm>
              </p:grpSpPr>
              <p:sp>
                <p:nvSpPr>
                  <p:cNvPr id="25815" name="Rectangle 683"/>
                  <p:cNvSpPr>
                    <a:spLocks noChangeArrowheads="1"/>
                  </p:cNvSpPr>
                  <p:nvPr/>
                </p:nvSpPr>
                <p:spPr bwMode="auto">
                  <a:xfrm>
                    <a:off x="1708"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16" name="Group 684"/>
                  <p:cNvGrpSpPr>
                    <a:grpSpLocks/>
                  </p:cNvGrpSpPr>
                  <p:nvPr/>
                </p:nvGrpSpPr>
                <p:grpSpPr bwMode="auto">
                  <a:xfrm>
                    <a:off x="1708" y="768"/>
                    <a:ext cx="427" cy="384"/>
                    <a:chOff x="1708" y="768"/>
                    <a:chExt cx="427" cy="384"/>
                  </a:xfrm>
                </p:grpSpPr>
                <p:sp>
                  <p:nvSpPr>
                    <p:cNvPr id="25817" name="Rectangle 685"/>
                    <p:cNvSpPr>
                      <a:spLocks noChangeArrowheads="1"/>
                    </p:cNvSpPr>
                    <p:nvPr/>
                  </p:nvSpPr>
                  <p:spPr bwMode="auto">
                    <a:xfrm>
                      <a:off x="1751"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18" name="Rectangle 686"/>
                    <p:cNvSpPr>
                      <a:spLocks noChangeArrowheads="1"/>
                    </p:cNvSpPr>
                    <p:nvPr/>
                  </p:nvSpPr>
                  <p:spPr bwMode="auto">
                    <a:xfrm>
                      <a:off x="1708"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46" name="Group 687"/>
                <p:cNvGrpSpPr>
                  <a:grpSpLocks/>
                </p:cNvGrpSpPr>
                <p:nvPr/>
              </p:nvGrpSpPr>
              <p:grpSpPr bwMode="auto">
                <a:xfrm>
                  <a:off x="2135" y="768"/>
                  <a:ext cx="427" cy="384"/>
                  <a:chOff x="2135" y="768"/>
                  <a:chExt cx="427" cy="384"/>
                </a:xfrm>
              </p:grpSpPr>
              <p:sp>
                <p:nvSpPr>
                  <p:cNvPr id="25811" name="Rectangle 688"/>
                  <p:cNvSpPr>
                    <a:spLocks noChangeArrowheads="1"/>
                  </p:cNvSpPr>
                  <p:nvPr/>
                </p:nvSpPr>
                <p:spPr bwMode="auto">
                  <a:xfrm>
                    <a:off x="2135"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12" name="Group 689"/>
                  <p:cNvGrpSpPr>
                    <a:grpSpLocks/>
                  </p:cNvGrpSpPr>
                  <p:nvPr/>
                </p:nvGrpSpPr>
                <p:grpSpPr bwMode="auto">
                  <a:xfrm>
                    <a:off x="2135" y="768"/>
                    <a:ext cx="427" cy="384"/>
                    <a:chOff x="2135" y="768"/>
                    <a:chExt cx="427" cy="384"/>
                  </a:xfrm>
                </p:grpSpPr>
                <p:sp>
                  <p:nvSpPr>
                    <p:cNvPr id="25813" name="Rectangle 690"/>
                    <p:cNvSpPr>
                      <a:spLocks noChangeArrowheads="1"/>
                    </p:cNvSpPr>
                    <p:nvPr/>
                  </p:nvSpPr>
                  <p:spPr bwMode="auto">
                    <a:xfrm>
                      <a:off x="2178" y="768"/>
                      <a:ext cx="341"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14" name="Rectangle 691"/>
                    <p:cNvSpPr>
                      <a:spLocks noChangeArrowheads="1"/>
                    </p:cNvSpPr>
                    <p:nvPr/>
                  </p:nvSpPr>
                  <p:spPr bwMode="auto">
                    <a:xfrm>
                      <a:off x="2135"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47" name="Group 692"/>
                <p:cNvGrpSpPr>
                  <a:grpSpLocks/>
                </p:cNvGrpSpPr>
                <p:nvPr/>
              </p:nvGrpSpPr>
              <p:grpSpPr bwMode="auto">
                <a:xfrm>
                  <a:off x="2562" y="768"/>
                  <a:ext cx="427" cy="384"/>
                  <a:chOff x="2562" y="768"/>
                  <a:chExt cx="427" cy="384"/>
                </a:xfrm>
              </p:grpSpPr>
              <p:sp>
                <p:nvSpPr>
                  <p:cNvPr id="25807" name="Rectangle 693"/>
                  <p:cNvSpPr>
                    <a:spLocks noChangeArrowheads="1"/>
                  </p:cNvSpPr>
                  <p:nvPr/>
                </p:nvSpPr>
                <p:spPr bwMode="auto">
                  <a:xfrm>
                    <a:off x="2562" y="768"/>
                    <a:ext cx="427"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nvGrpSpPr>
                  <p:cNvPr id="25808" name="Group 694"/>
                  <p:cNvGrpSpPr>
                    <a:grpSpLocks/>
                  </p:cNvGrpSpPr>
                  <p:nvPr/>
                </p:nvGrpSpPr>
                <p:grpSpPr bwMode="auto">
                  <a:xfrm>
                    <a:off x="2562" y="768"/>
                    <a:ext cx="427" cy="384"/>
                    <a:chOff x="2562" y="768"/>
                    <a:chExt cx="427" cy="384"/>
                  </a:xfrm>
                </p:grpSpPr>
                <p:sp>
                  <p:nvSpPr>
                    <p:cNvPr id="25809" name="Rectangle 695"/>
                    <p:cNvSpPr>
                      <a:spLocks noChangeArrowheads="1"/>
                    </p:cNvSpPr>
                    <p:nvPr/>
                  </p:nvSpPr>
                  <p:spPr bwMode="auto">
                    <a:xfrm>
                      <a:off x="2605" y="768"/>
                      <a:ext cx="341" cy="384"/>
                    </a:xfrm>
                    <a:prstGeom prst="rect">
                      <a:avLst/>
                    </a:prstGeom>
                    <a:solidFill>
                      <a:srgbClr val="99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10" name="Rectangle 696"/>
                    <p:cNvSpPr>
                      <a:spLocks noChangeArrowheads="1"/>
                    </p:cNvSpPr>
                    <p:nvPr/>
                  </p:nvSpPr>
                  <p:spPr bwMode="auto">
                    <a:xfrm>
                      <a:off x="2562"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grpSp>
              <p:nvGrpSpPr>
                <p:cNvPr id="25648" name="Group 697"/>
                <p:cNvGrpSpPr>
                  <a:grpSpLocks/>
                </p:cNvGrpSpPr>
                <p:nvPr/>
              </p:nvGrpSpPr>
              <p:grpSpPr bwMode="auto">
                <a:xfrm>
                  <a:off x="2989" y="768"/>
                  <a:ext cx="427" cy="384"/>
                  <a:chOff x="2989" y="768"/>
                  <a:chExt cx="427" cy="384"/>
                </a:xfrm>
              </p:grpSpPr>
              <p:sp>
                <p:nvSpPr>
                  <p:cNvPr id="25805" name="Rectangle 698"/>
                  <p:cNvSpPr>
                    <a:spLocks noChangeArrowheads="1"/>
                  </p:cNvSpPr>
                  <p:nvPr/>
                </p:nvSpPr>
                <p:spPr bwMode="auto">
                  <a:xfrm>
                    <a:off x="3032"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06" name="Rectangle 699"/>
                  <p:cNvSpPr>
                    <a:spLocks noChangeArrowheads="1"/>
                  </p:cNvSpPr>
                  <p:nvPr/>
                </p:nvSpPr>
                <p:spPr bwMode="auto">
                  <a:xfrm>
                    <a:off x="2989"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49" name="Group 700"/>
                <p:cNvGrpSpPr>
                  <a:grpSpLocks/>
                </p:cNvGrpSpPr>
                <p:nvPr/>
              </p:nvGrpSpPr>
              <p:grpSpPr bwMode="auto">
                <a:xfrm>
                  <a:off x="3416" y="768"/>
                  <a:ext cx="427" cy="384"/>
                  <a:chOff x="3416" y="768"/>
                  <a:chExt cx="427" cy="384"/>
                </a:xfrm>
              </p:grpSpPr>
              <p:sp>
                <p:nvSpPr>
                  <p:cNvPr id="25803" name="Rectangle 701"/>
                  <p:cNvSpPr>
                    <a:spLocks noChangeArrowheads="1"/>
                  </p:cNvSpPr>
                  <p:nvPr/>
                </p:nvSpPr>
                <p:spPr bwMode="auto">
                  <a:xfrm>
                    <a:off x="3459"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04" name="Rectangle 702"/>
                  <p:cNvSpPr>
                    <a:spLocks noChangeArrowheads="1"/>
                  </p:cNvSpPr>
                  <p:nvPr/>
                </p:nvSpPr>
                <p:spPr bwMode="auto">
                  <a:xfrm>
                    <a:off x="3416"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50" name="Group 703"/>
                <p:cNvGrpSpPr>
                  <a:grpSpLocks/>
                </p:cNvGrpSpPr>
                <p:nvPr/>
              </p:nvGrpSpPr>
              <p:grpSpPr bwMode="auto">
                <a:xfrm>
                  <a:off x="3843" y="768"/>
                  <a:ext cx="427" cy="384"/>
                  <a:chOff x="3843" y="768"/>
                  <a:chExt cx="427" cy="384"/>
                </a:xfrm>
              </p:grpSpPr>
              <p:sp>
                <p:nvSpPr>
                  <p:cNvPr id="25801" name="Rectangle 704"/>
                  <p:cNvSpPr>
                    <a:spLocks noChangeArrowheads="1"/>
                  </p:cNvSpPr>
                  <p:nvPr/>
                </p:nvSpPr>
                <p:spPr bwMode="auto">
                  <a:xfrm>
                    <a:off x="3886" y="76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02" name="Rectangle 705"/>
                  <p:cNvSpPr>
                    <a:spLocks noChangeArrowheads="1"/>
                  </p:cNvSpPr>
                  <p:nvPr/>
                </p:nvSpPr>
                <p:spPr bwMode="auto">
                  <a:xfrm>
                    <a:off x="3843" y="76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51" name="Group 706"/>
                <p:cNvGrpSpPr>
                  <a:grpSpLocks/>
                </p:cNvGrpSpPr>
                <p:nvPr/>
              </p:nvGrpSpPr>
              <p:grpSpPr bwMode="auto">
                <a:xfrm>
                  <a:off x="0" y="1152"/>
                  <a:ext cx="427" cy="384"/>
                  <a:chOff x="0" y="1152"/>
                  <a:chExt cx="427" cy="384"/>
                </a:xfrm>
              </p:grpSpPr>
              <p:sp>
                <p:nvSpPr>
                  <p:cNvPr id="25799" name="Rectangle 707"/>
                  <p:cNvSpPr>
                    <a:spLocks noChangeArrowheads="1"/>
                  </p:cNvSpPr>
                  <p:nvPr/>
                </p:nvSpPr>
                <p:spPr bwMode="auto">
                  <a:xfrm>
                    <a:off x="43"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800" name="Rectangle 708"/>
                  <p:cNvSpPr>
                    <a:spLocks noChangeArrowheads="1"/>
                  </p:cNvSpPr>
                  <p:nvPr/>
                </p:nvSpPr>
                <p:spPr bwMode="auto">
                  <a:xfrm>
                    <a:off x="0"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52" name="Group 709"/>
                <p:cNvGrpSpPr>
                  <a:grpSpLocks/>
                </p:cNvGrpSpPr>
                <p:nvPr/>
              </p:nvGrpSpPr>
              <p:grpSpPr bwMode="auto">
                <a:xfrm>
                  <a:off x="427" y="1152"/>
                  <a:ext cx="427" cy="384"/>
                  <a:chOff x="427" y="1152"/>
                  <a:chExt cx="427" cy="384"/>
                </a:xfrm>
              </p:grpSpPr>
              <p:sp>
                <p:nvSpPr>
                  <p:cNvPr id="25797" name="Rectangle 710"/>
                  <p:cNvSpPr>
                    <a:spLocks noChangeArrowheads="1"/>
                  </p:cNvSpPr>
                  <p:nvPr/>
                </p:nvSpPr>
                <p:spPr bwMode="auto">
                  <a:xfrm>
                    <a:off x="470"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98" name="Rectangle 711"/>
                  <p:cNvSpPr>
                    <a:spLocks noChangeArrowheads="1"/>
                  </p:cNvSpPr>
                  <p:nvPr/>
                </p:nvSpPr>
                <p:spPr bwMode="auto">
                  <a:xfrm>
                    <a:off x="427"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53" name="Group 712"/>
                <p:cNvGrpSpPr>
                  <a:grpSpLocks/>
                </p:cNvGrpSpPr>
                <p:nvPr/>
              </p:nvGrpSpPr>
              <p:grpSpPr bwMode="auto">
                <a:xfrm>
                  <a:off x="854" y="1152"/>
                  <a:ext cx="427" cy="384"/>
                  <a:chOff x="854" y="1152"/>
                  <a:chExt cx="427" cy="384"/>
                </a:xfrm>
              </p:grpSpPr>
              <p:sp>
                <p:nvSpPr>
                  <p:cNvPr id="25795" name="Rectangle 713"/>
                  <p:cNvSpPr>
                    <a:spLocks noChangeArrowheads="1"/>
                  </p:cNvSpPr>
                  <p:nvPr/>
                </p:nvSpPr>
                <p:spPr bwMode="auto">
                  <a:xfrm>
                    <a:off x="897"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96" name="Rectangle 714"/>
                  <p:cNvSpPr>
                    <a:spLocks noChangeArrowheads="1"/>
                  </p:cNvSpPr>
                  <p:nvPr/>
                </p:nvSpPr>
                <p:spPr bwMode="auto">
                  <a:xfrm>
                    <a:off x="854"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54" name="Group 715"/>
                <p:cNvGrpSpPr>
                  <a:grpSpLocks/>
                </p:cNvGrpSpPr>
                <p:nvPr/>
              </p:nvGrpSpPr>
              <p:grpSpPr bwMode="auto">
                <a:xfrm>
                  <a:off x="1281" y="1152"/>
                  <a:ext cx="427" cy="384"/>
                  <a:chOff x="1281" y="1152"/>
                  <a:chExt cx="427" cy="384"/>
                </a:xfrm>
              </p:grpSpPr>
              <p:sp>
                <p:nvSpPr>
                  <p:cNvPr id="25793" name="Rectangle 716"/>
                  <p:cNvSpPr>
                    <a:spLocks noChangeArrowheads="1"/>
                  </p:cNvSpPr>
                  <p:nvPr/>
                </p:nvSpPr>
                <p:spPr bwMode="auto">
                  <a:xfrm>
                    <a:off x="1324"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94" name="Rectangle 717"/>
                  <p:cNvSpPr>
                    <a:spLocks noChangeArrowheads="1"/>
                  </p:cNvSpPr>
                  <p:nvPr/>
                </p:nvSpPr>
                <p:spPr bwMode="auto">
                  <a:xfrm>
                    <a:off x="1281"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55" name="Group 718"/>
                <p:cNvGrpSpPr>
                  <a:grpSpLocks/>
                </p:cNvGrpSpPr>
                <p:nvPr/>
              </p:nvGrpSpPr>
              <p:grpSpPr bwMode="auto">
                <a:xfrm>
                  <a:off x="1708" y="1152"/>
                  <a:ext cx="427" cy="384"/>
                  <a:chOff x="1708" y="1152"/>
                  <a:chExt cx="427" cy="384"/>
                </a:xfrm>
              </p:grpSpPr>
              <p:sp>
                <p:nvSpPr>
                  <p:cNvPr id="25791" name="Rectangle 719"/>
                  <p:cNvSpPr>
                    <a:spLocks noChangeArrowheads="1"/>
                  </p:cNvSpPr>
                  <p:nvPr/>
                </p:nvSpPr>
                <p:spPr bwMode="auto">
                  <a:xfrm>
                    <a:off x="1751"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92" name="Rectangle 720"/>
                  <p:cNvSpPr>
                    <a:spLocks noChangeArrowheads="1"/>
                  </p:cNvSpPr>
                  <p:nvPr/>
                </p:nvSpPr>
                <p:spPr bwMode="auto">
                  <a:xfrm>
                    <a:off x="1708"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56" name="Group 721"/>
                <p:cNvGrpSpPr>
                  <a:grpSpLocks/>
                </p:cNvGrpSpPr>
                <p:nvPr/>
              </p:nvGrpSpPr>
              <p:grpSpPr bwMode="auto">
                <a:xfrm>
                  <a:off x="2135" y="1152"/>
                  <a:ext cx="427" cy="384"/>
                  <a:chOff x="2135" y="1152"/>
                  <a:chExt cx="427" cy="384"/>
                </a:xfrm>
              </p:grpSpPr>
              <p:sp>
                <p:nvSpPr>
                  <p:cNvPr id="25789" name="Rectangle 722"/>
                  <p:cNvSpPr>
                    <a:spLocks noChangeArrowheads="1"/>
                  </p:cNvSpPr>
                  <p:nvPr/>
                </p:nvSpPr>
                <p:spPr bwMode="auto">
                  <a:xfrm>
                    <a:off x="2178"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90" name="Rectangle 723"/>
                  <p:cNvSpPr>
                    <a:spLocks noChangeArrowheads="1"/>
                  </p:cNvSpPr>
                  <p:nvPr/>
                </p:nvSpPr>
                <p:spPr bwMode="auto">
                  <a:xfrm>
                    <a:off x="2135"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57" name="Group 724"/>
                <p:cNvGrpSpPr>
                  <a:grpSpLocks/>
                </p:cNvGrpSpPr>
                <p:nvPr/>
              </p:nvGrpSpPr>
              <p:grpSpPr bwMode="auto">
                <a:xfrm>
                  <a:off x="2562" y="1152"/>
                  <a:ext cx="427" cy="384"/>
                  <a:chOff x="2562" y="1152"/>
                  <a:chExt cx="427" cy="384"/>
                </a:xfrm>
              </p:grpSpPr>
              <p:sp>
                <p:nvSpPr>
                  <p:cNvPr id="25787" name="Rectangle 725"/>
                  <p:cNvSpPr>
                    <a:spLocks noChangeArrowheads="1"/>
                  </p:cNvSpPr>
                  <p:nvPr/>
                </p:nvSpPr>
                <p:spPr bwMode="auto">
                  <a:xfrm>
                    <a:off x="2605"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88" name="Rectangle 726"/>
                  <p:cNvSpPr>
                    <a:spLocks noChangeArrowheads="1"/>
                  </p:cNvSpPr>
                  <p:nvPr/>
                </p:nvSpPr>
                <p:spPr bwMode="auto">
                  <a:xfrm>
                    <a:off x="2562"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58" name="Group 727"/>
                <p:cNvGrpSpPr>
                  <a:grpSpLocks/>
                </p:cNvGrpSpPr>
                <p:nvPr/>
              </p:nvGrpSpPr>
              <p:grpSpPr bwMode="auto">
                <a:xfrm>
                  <a:off x="2989" y="1152"/>
                  <a:ext cx="427" cy="384"/>
                  <a:chOff x="2989" y="1152"/>
                  <a:chExt cx="427" cy="384"/>
                </a:xfrm>
              </p:grpSpPr>
              <p:sp>
                <p:nvSpPr>
                  <p:cNvPr id="25785" name="Rectangle 728"/>
                  <p:cNvSpPr>
                    <a:spLocks noChangeArrowheads="1"/>
                  </p:cNvSpPr>
                  <p:nvPr/>
                </p:nvSpPr>
                <p:spPr bwMode="auto">
                  <a:xfrm>
                    <a:off x="3032"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86" name="Rectangle 729"/>
                  <p:cNvSpPr>
                    <a:spLocks noChangeArrowheads="1"/>
                  </p:cNvSpPr>
                  <p:nvPr/>
                </p:nvSpPr>
                <p:spPr bwMode="auto">
                  <a:xfrm>
                    <a:off x="2989"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59" name="Group 730"/>
                <p:cNvGrpSpPr>
                  <a:grpSpLocks/>
                </p:cNvGrpSpPr>
                <p:nvPr/>
              </p:nvGrpSpPr>
              <p:grpSpPr bwMode="auto">
                <a:xfrm>
                  <a:off x="3416" y="1152"/>
                  <a:ext cx="427" cy="384"/>
                  <a:chOff x="3416" y="1152"/>
                  <a:chExt cx="427" cy="384"/>
                </a:xfrm>
              </p:grpSpPr>
              <p:sp>
                <p:nvSpPr>
                  <p:cNvPr id="25783" name="Rectangle 731"/>
                  <p:cNvSpPr>
                    <a:spLocks noChangeArrowheads="1"/>
                  </p:cNvSpPr>
                  <p:nvPr/>
                </p:nvSpPr>
                <p:spPr bwMode="auto">
                  <a:xfrm>
                    <a:off x="3459"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84" name="Rectangle 732"/>
                  <p:cNvSpPr>
                    <a:spLocks noChangeArrowheads="1"/>
                  </p:cNvSpPr>
                  <p:nvPr/>
                </p:nvSpPr>
                <p:spPr bwMode="auto">
                  <a:xfrm>
                    <a:off x="3416"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60" name="Group 733"/>
                <p:cNvGrpSpPr>
                  <a:grpSpLocks/>
                </p:cNvGrpSpPr>
                <p:nvPr/>
              </p:nvGrpSpPr>
              <p:grpSpPr bwMode="auto">
                <a:xfrm>
                  <a:off x="3843" y="1152"/>
                  <a:ext cx="427" cy="384"/>
                  <a:chOff x="3843" y="1152"/>
                  <a:chExt cx="427" cy="384"/>
                </a:xfrm>
              </p:grpSpPr>
              <p:sp>
                <p:nvSpPr>
                  <p:cNvPr id="25781" name="Rectangle 734"/>
                  <p:cNvSpPr>
                    <a:spLocks noChangeArrowheads="1"/>
                  </p:cNvSpPr>
                  <p:nvPr/>
                </p:nvSpPr>
                <p:spPr bwMode="auto">
                  <a:xfrm>
                    <a:off x="3886" y="1152"/>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82" name="Rectangle 735"/>
                  <p:cNvSpPr>
                    <a:spLocks noChangeArrowheads="1"/>
                  </p:cNvSpPr>
                  <p:nvPr/>
                </p:nvSpPr>
                <p:spPr bwMode="auto">
                  <a:xfrm>
                    <a:off x="3843" y="1152"/>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61" name="Group 736"/>
                <p:cNvGrpSpPr>
                  <a:grpSpLocks/>
                </p:cNvGrpSpPr>
                <p:nvPr/>
              </p:nvGrpSpPr>
              <p:grpSpPr bwMode="auto">
                <a:xfrm>
                  <a:off x="0" y="1536"/>
                  <a:ext cx="427" cy="384"/>
                  <a:chOff x="0" y="1536"/>
                  <a:chExt cx="427" cy="384"/>
                </a:xfrm>
              </p:grpSpPr>
              <p:sp>
                <p:nvSpPr>
                  <p:cNvPr id="25779" name="Rectangle 737"/>
                  <p:cNvSpPr>
                    <a:spLocks noChangeArrowheads="1"/>
                  </p:cNvSpPr>
                  <p:nvPr/>
                </p:nvSpPr>
                <p:spPr bwMode="auto">
                  <a:xfrm>
                    <a:off x="43"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80" name="Rectangle 738"/>
                  <p:cNvSpPr>
                    <a:spLocks noChangeArrowheads="1"/>
                  </p:cNvSpPr>
                  <p:nvPr/>
                </p:nvSpPr>
                <p:spPr bwMode="auto">
                  <a:xfrm>
                    <a:off x="0"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62" name="Group 739"/>
                <p:cNvGrpSpPr>
                  <a:grpSpLocks/>
                </p:cNvGrpSpPr>
                <p:nvPr/>
              </p:nvGrpSpPr>
              <p:grpSpPr bwMode="auto">
                <a:xfrm>
                  <a:off x="427" y="1536"/>
                  <a:ext cx="427" cy="384"/>
                  <a:chOff x="427" y="1536"/>
                  <a:chExt cx="427" cy="384"/>
                </a:xfrm>
              </p:grpSpPr>
              <p:sp>
                <p:nvSpPr>
                  <p:cNvPr id="25777" name="Rectangle 740"/>
                  <p:cNvSpPr>
                    <a:spLocks noChangeArrowheads="1"/>
                  </p:cNvSpPr>
                  <p:nvPr/>
                </p:nvSpPr>
                <p:spPr bwMode="auto">
                  <a:xfrm>
                    <a:off x="470"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78" name="Rectangle 741"/>
                  <p:cNvSpPr>
                    <a:spLocks noChangeArrowheads="1"/>
                  </p:cNvSpPr>
                  <p:nvPr/>
                </p:nvSpPr>
                <p:spPr bwMode="auto">
                  <a:xfrm>
                    <a:off x="427"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63" name="Group 742"/>
                <p:cNvGrpSpPr>
                  <a:grpSpLocks/>
                </p:cNvGrpSpPr>
                <p:nvPr/>
              </p:nvGrpSpPr>
              <p:grpSpPr bwMode="auto">
                <a:xfrm>
                  <a:off x="854" y="1536"/>
                  <a:ext cx="427" cy="384"/>
                  <a:chOff x="854" y="1536"/>
                  <a:chExt cx="427" cy="384"/>
                </a:xfrm>
              </p:grpSpPr>
              <p:sp>
                <p:nvSpPr>
                  <p:cNvPr id="25775" name="Rectangle 743"/>
                  <p:cNvSpPr>
                    <a:spLocks noChangeArrowheads="1"/>
                  </p:cNvSpPr>
                  <p:nvPr/>
                </p:nvSpPr>
                <p:spPr bwMode="auto">
                  <a:xfrm>
                    <a:off x="897"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76" name="Rectangle 744"/>
                  <p:cNvSpPr>
                    <a:spLocks noChangeArrowheads="1"/>
                  </p:cNvSpPr>
                  <p:nvPr/>
                </p:nvSpPr>
                <p:spPr bwMode="auto">
                  <a:xfrm>
                    <a:off x="854"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64" name="Group 745"/>
                <p:cNvGrpSpPr>
                  <a:grpSpLocks/>
                </p:cNvGrpSpPr>
                <p:nvPr/>
              </p:nvGrpSpPr>
              <p:grpSpPr bwMode="auto">
                <a:xfrm>
                  <a:off x="1281" y="1536"/>
                  <a:ext cx="427" cy="384"/>
                  <a:chOff x="1281" y="1536"/>
                  <a:chExt cx="427" cy="384"/>
                </a:xfrm>
              </p:grpSpPr>
              <p:sp>
                <p:nvSpPr>
                  <p:cNvPr id="25773" name="Rectangle 746"/>
                  <p:cNvSpPr>
                    <a:spLocks noChangeArrowheads="1"/>
                  </p:cNvSpPr>
                  <p:nvPr/>
                </p:nvSpPr>
                <p:spPr bwMode="auto">
                  <a:xfrm>
                    <a:off x="1324"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74" name="Rectangle 747"/>
                  <p:cNvSpPr>
                    <a:spLocks noChangeArrowheads="1"/>
                  </p:cNvSpPr>
                  <p:nvPr/>
                </p:nvSpPr>
                <p:spPr bwMode="auto">
                  <a:xfrm>
                    <a:off x="1281"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65" name="Group 748"/>
                <p:cNvGrpSpPr>
                  <a:grpSpLocks/>
                </p:cNvGrpSpPr>
                <p:nvPr/>
              </p:nvGrpSpPr>
              <p:grpSpPr bwMode="auto">
                <a:xfrm>
                  <a:off x="1708" y="1536"/>
                  <a:ext cx="427" cy="384"/>
                  <a:chOff x="1708" y="1536"/>
                  <a:chExt cx="427" cy="384"/>
                </a:xfrm>
              </p:grpSpPr>
              <p:sp>
                <p:nvSpPr>
                  <p:cNvPr id="25771" name="Rectangle 749"/>
                  <p:cNvSpPr>
                    <a:spLocks noChangeArrowheads="1"/>
                  </p:cNvSpPr>
                  <p:nvPr/>
                </p:nvSpPr>
                <p:spPr bwMode="auto">
                  <a:xfrm>
                    <a:off x="1751"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72" name="Rectangle 750"/>
                  <p:cNvSpPr>
                    <a:spLocks noChangeArrowheads="1"/>
                  </p:cNvSpPr>
                  <p:nvPr/>
                </p:nvSpPr>
                <p:spPr bwMode="auto">
                  <a:xfrm>
                    <a:off x="1708"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66" name="Group 751"/>
                <p:cNvGrpSpPr>
                  <a:grpSpLocks/>
                </p:cNvGrpSpPr>
                <p:nvPr/>
              </p:nvGrpSpPr>
              <p:grpSpPr bwMode="auto">
                <a:xfrm>
                  <a:off x="2135" y="1536"/>
                  <a:ext cx="427" cy="384"/>
                  <a:chOff x="2135" y="1536"/>
                  <a:chExt cx="427" cy="384"/>
                </a:xfrm>
              </p:grpSpPr>
              <p:sp>
                <p:nvSpPr>
                  <p:cNvPr id="25769" name="Rectangle 752"/>
                  <p:cNvSpPr>
                    <a:spLocks noChangeArrowheads="1"/>
                  </p:cNvSpPr>
                  <p:nvPr/>
                </p:nvSpPr>
                <p:spPr bwMode="auto">
                  <a:xfrm>
                    <a:off x="2178"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70" name="Rectangle 753"/>
                  <p:cNvSpPr>
                    <a:spLocks noChangeArrowheads="1"/>
                  </p:cNvSpPr>
                  <p:nvPr/>
                </p:nvSpPr>
                <p:spPr bwMode="auto">
                  <a:xfrm>
                    <a:off x="2135"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67" name="Group 754"/>
                <p:cNvGrpSpPr>
                  <a:grpSpLocks/>
                </p:cNvGrpSpPr>
                <p:nvPr/>
              </p:nvGrpSpPr>
              <p:grpSpPr bwMode="auto">
                <a:xfrm>
                  <a:off x="2562" y="1536"/>
                  <a:ext cx="427" cy="384"/>
                  <a:chOff x="2562" y="1536"/>
                  <a:chExt cx="427" cy="384"/>
                </a:xfrm>
              </p:grpSpPr>
              <p:sp>
                <p:nvSpPr>
                  <p:cNvPr id="25767" name="Rectangle 755"/>
                  <p:cNvSpPr>
                    <a:spLocks noChangeArrowheads="1"/>
                  </p:cNvSpPr>
                  <p:nvPr/>
                </p:nvSpPr>
                <p:spPr bwMode="auto">
                  <a:xfrm>
                    <a:off x="2605"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68" name="Rectangle 756"/>
                  <p:cNvSpPr>
                    <a:spLocks noChangeArrowheads="1"/>
                  </p:cNvSpPr>
                  <p:nvPr/>
                </p:nvSpPr>
                <p:spPr bwMode="auto">
                  <a:xfrm>
                    <a:off x="2562"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68" name="Group 757"/>
                <p:cNvGrpSpPr>
                  <a:grpSpLocks/>
                </p:cNvGrpSpPr>
                <p:nvPr/>
              </p:nvGrpSpPr>
              <p:grpSpPr bwMode="auto">
                <a:xfrm>
                  <a:off x="2989" y="1536"/>
                  <a:ext cx="427" cy="384"/>
                  <a:chOff x="2989" y="1536"/>
                  <a:chExt cx="427" cy="384"/>
                </a:xfrm>
              </p:grpSpPr>
              <p:sp>
                <p:nvSpPr>
                  <p:cNvPr id="25765" name="Rectangle 758"/>
                  <p:cNvSpPr>
                    <a:spLocks noChangeArrowheads="1"/>
                  </p:cNvSpPr>
                  <p:nvPr/>
                </p:nvSpPr>
                <p:spPr bwMode="auto">
                  <a:xfrm>
                    <a:off x="3032"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66" name="Rectangle 759"/>
                  <p:cNvSpPr>
                    <a:spLocks noChangeArrowheads="1"/>
                  </p:cNvSpPr>
                  <p:nvPr/>
                </p:nvSpPr>
                <p:spPr bwMode="auto">
                  <a:xfrm>
                    <a:off x="2989"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69" name="Group 760"/>
                <p:cNvGrpSpPr>
                  <a:grpSpLocks/>
                </p:cNvGrpSpPr>
                <p:nvPr/>
              </p:nvGrpSpPr>
              <p:grpSpPr bwMode="auto">
                <a:xfrm>
                  <a:off x="3416" y="1536"/>
                  <a:ext cx="427" cy="384"/>
                  <a:chOff x="3416" y="1536"/>
                  <a:chExt cx="427" cy="384"/>
                </a:xfrm>
              </p:grpSpPr>
              <p:sp>
                <p:nvSpPr>
                  <p:cNvPr id="25763" name="Rectangle 761"/>
                  <p:cNvSpPr>
                    <a:spLocks noChangeArrowheads="1"/>
                  </p:cNvSpPr>
                  <p:nvPr/>
                </p:nvSpPr>
                <p:spPr bwMode="auto">
                  <a:xfrm>
                    <a:off x="3459"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64" name="Rectangle 762"/>
                  <p:cNvSpPr>
                    <a:spLocks noChangeArrowheads="1"/>
                  </p:cNvSpPr>
                  <p:nvPr/>
                </p:nvSpPr>
                <p:spPr bwMode="auto">
                  <a:xfrm>
                    <a:off x="3416"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70" name="Group 763"/>
                <p:cNvGrpSpPr>
                  <a:grpSpLocks/>
                </p:cNvGrpSpPr>
                <p:nvPr/>
              </p:nvGrpSpPr>
              <p:grpSpPr bwMode="auto">
                <a:xfrm>
                  <a:off x="3843" y="1536"/>
                  <a:ext cx="427" cy="384"/>
                  <a:chOff x="3843" y="1536"/>
                  <a:chExt cx="427" cy="384"/>
                </a:xfrm>
              </p:grpSpPr>
              <p:sp>
                <p:nvSpPr>
                  <p:cNvPr id="25761" name="Rectangle 764"/>
                  <p:cNvSpPr>
                    <a:spLocks noChangeArrowheads="1"/>
                  </p:cNvSpPr>
                  <p:nvPr/>
                </p:nvSpPr>
                <p:spPr bwMode="auto">
                  <a:xfrm>
                    <a:off x="3886" y="1536"/>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62" name="Rectangle 765"/>
                  <p:cNvSpPr>
                    <a:spLocks noChangeArrowheads="1"/>
                  </p:cNvSpPr>
                  <p:nvPr/>
                </p:nvSpPr>
                <p:spPr bwMode="auto">
                  <a:xfrm>
                    <a:off x="3843" y="1536"/>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71" name="Group 766"/>
                <p:cNvGrpSpPr>
                  <a:grpSpLocks/>
                </p:cNvGrpSpPr>
                <p:nvPr/>
              </p:nvGrpSpPr>
              <p:grpSpPr bwMode="auto">
                <a:xfrm>
                  <a:off x="0" y="1920"/>
                  <a:ext cx="427" cy="384"/>
                  <a:chOff x="0" y="1920"/>
                  <a:chExt cx="427" cy="384"/>
                </a:xfrm>
              </p:grpSpPr>
              <p:sp>
                <p:nvSpPr>
                  <p:cNvPr id="25759" name="Rectangle 767"/>
                  <p:cNvSpPr>
                    <a:spLocks noChangeArrowheads="1"/>
                  </p:cNvSpPr>
                  <p:nvPr/>
                </p:nvSpPr>
                <p:spPr bwMode="auto">
                  <a:xfrm>
                    <a:off x="43"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60" name="Rectangle 768"/>
                  <p:cNvSpPr>
                    <a:spLocks noChangeArrowheads="1"/>
                  </p:cNvSpPr>
                  <p:nvPr/>
                </p:nvSpPr>
                <p:spPr bwMode="auto">
                  <a:xfrm>
                    <a:off x="0"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72" name="Group 769"/>
                <p:cNvGrpSpPr>
                  <a:grpSpLocks/>
                </p:cNvGrpSpPr>
                <p:nvPr/>
              </p:nvGrpSpPr>
              <p:grpSpPr bwMode="auto">
                <a:xfrm>
                  <a:off x="427" y="1920"/>
                  <a:ext cx="427" cy="384"/>
                  <a:chOff x="427" y="1920"/>
                  <a:chExt cx="427" cy="384"/>
                </a:xfrm>
              </p:grpSpPr>
              <p:sp>
                <p:nvSpPr>
                  <p:cNvPr id="25757" name="Rectangle 770"/>
                  <p:cNvSpPr>
                    <a:spLocks noChangeArrowheads="1"/>
                  </p:cNvSpPr>
                  <p:nvPr/>
                </p:nvSpPr>
                <p:spPr bwMode="auto">
                  <a:xfrm>
                    <a:off x="470"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58" name="Rectangle 771"/>
                  <p:cNvSpPr>
                    <a:spLocks noChangeArrowheads="1"/>
                  </p:cNvSpPr>
                  <p:nvPr/>
                </p:nvSpPr>
                <p:spPr bwMode="auto">
                  <a:xfrm>
                    <a:off x="427"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73" name="Group 772"/>
                <p:cNvGrpSpPr>
                  <a:grpSpLocks/>
                </p:cNvGrpSpPr>
                <p:nvPr/>
              </p:nvGrpSpPr>
              <p:grpSpPr bwMode="auto">
                <a:xfrm>
                  <a:off x="854" y="1920"/>
                  <a:ext cx="427" cy="384"/>
                  <a:chOff x="854" y="1920"/>
                  <a:chExt cx="427" cy="384"/>
                </a:xfrm>
              </p:grpSpPr>
              <p:sp>
                <p:nvSpPr>
                  <p:cNvPr id="25755" name="Rectangle 773"/>
                  <p:cNvSpPr>
                    <a:spLocks noChangeArrowheads="1"/>
                  </p:cNvSpPr>
                  <p:nvPr/>
                </p:nvSpPr>
                <p:spPr bwMode="auto">
                  <a:xfrm>
                    <a:off x="897"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56" name="Rectangle 774"/>
                  <p:cNvSpPr>
                    <a:spLocks noChangeArrowheads="1"/>
                  </p:cNvSpPr>
                  <p:nvPr/>
                </p:nvSpPr>
                <p:spPr bwMode="auto">
                  <a:xfrm>
                    <a:off x="854"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74" name="Group 775"/>
                <p:cNvGrpSpPr>
                  <a:grpSpLocks/>
                </p:cNvGrpSpPr>
                <p:nvPr/>
              </p:nvGrpSpPr>
              <p:grpSpPr bwMode="auto">
                <a:xfrm>
                  <a:off x="1281" y="1920"/>
                  <a:ext cx="427" cy="384"/>
                  <a:chOff x="1281" y="1920"/>
                  <a:chExt cx="427" cy="384"/>
                </a:xfrm>
              </p:grpSpPr>
              <p:sp>
                <p:nvSpPr>
                  <p:cNvPr id="25753" name="Rectangle 776"/>
                  <p:cNvSpPr>
                    <a:spLocks noChangeArrowheads="1"/>
                  </p:cNvSpPr>
                  <p:nvPr/>
                </p:nvSpPr>
                <p:spPr bwMode="auto">
                  <a:xfrm>
                    <a:off x="1324"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54" name="Rectangle 777"/>
                  <p:cNvSpPr>
                    <a:spLocks noChangeArrowheads="1"/>
                  </p:cNvSpPr>
                  <p:nvPr/>
                </p:nvSpPr>
                <p:spPr bwMode="auto">
                  <a:xfrm>
                    <a:off x="1281"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75" name="Group 778"/>
                <p:cNvGrpSpPr>
                  <a:grpSpLocks/>
                </p:cNvGrpSpPr>
                <p:nvPr/>
              </p:nvGrpSpPr>
              <p:grpSpPr bwMode="auto">
                <a:xfrm>
                  <a:off x="1708" y="1920"/>
                  <a:ext cx="427" cy="384"/>
                  <a:chOff x="1708" y="1920"/>
                  <a:chExt cx="427" cy="384"/>
                </a:xfrm>
              </p:grpSpPr>
              <p:sp>
                <p:nvSpPr>
                  <p:cNvPr id="25751" name="Rectangle 779"/>
                  <p:cNvSpPr>
                    <a:spLocks noChangeArrowheads="1"/>
                  </p:cNvSpPr>
                  <p:nvPr/>
                </p:nvSpPr>
                <p:spPr bwMode="auto">
                  <a:xfrm>
                    <a:off x="1751"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52" name="Rectangle 780"/>
                  <p:cNvSpPr>
                    <a:spLocks noChangeArrowheads="1"/>
                  </p:cNvSpPr>
                  <p:nvPr/>
                </p:nvSpPr>
                <p:spPr bwMode="auto">
                  <a:xfrm>
                    <a:off x="1708"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76" name="Group 781"/>
                <p:cNvGrpSpPr>
                  <a:grpSpLocks/>
                </p:cNvGrpSpPr>
                <p:nvPr/>
              </p:nvGrpSpPr>
              <p:grpSpPr bwMode="auto">
                <a:xfrm>
                  <a:off x="2135" y="1920"/>
                  <a:ext cx="427" cy="384"/>
                  <a:chOff x="2135" y="1920"/>
                  <a:chExt cx="427" cy="384"/>
                </a:xfrm>
              </p:grpSpPr>
              <p:sp>
                <p:nvSpPr>
                  <p:cNvPr id="25749" name="Rectangle 782"/>
                  <p:cNvSpPr>
                    <a:spLocks noChangeArrowheads="1"/>
                  </p:cNvSpPr>
                  <p:nvPr/>
                </p:nvSpPr>
                <p:spPr bwMode="auto">
                  <a:xfrm>
                    <a:off x="2178"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50" name="Rectangle 783"/>
                  <p:cNvSpPr>
                    <a:spLocks noChangeArrowheads="1"/>
                  </p:cNvSpPr>
                  <p:nvPr/>
                </p:nvSpPr>
                <p:spPr bwMode="auto">
                  <a:xfrm>
                    <a:off x="2135"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77" name="Group 784"/>
                <p:cNvGrpSpPr>
                  <a:grpSpLocks/>
                </p:cNvGrpSpPr>
                <p:nvPr/>
              </p:nvGrpSpPr>
              <p:grpSpPr bwMode="auto">
                <a:xfrm>
                  <a:off x="2562" y="1920"/>
                  <a:ext cx="427" cy="384"/>
                  <a:chOff x="2562" y="1920"/>
                  <a:chExt cx="427" cy="384"/>
                </a:xfrm>
              </p:grpSpPr>
              <p:sp>
                <p:nvSpPr>
                  <p:cNvPr id="25747" name="Rectangle 785"/>
                  <p:cNvSpPr>
                    <a:spLocks noChangeArrowheads="1"/>
                  </p:cNvSpPr>
                  <p:nvPr/>
                </p:nvSpPr>
                <p:spPr bwMode="auto">
                  <a:xfrm>
                    <a:off x="2605"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48" name="Rectangle 786"/>
                  <p:cNvSpPr>
                    <a:spLocks noChangeArrowheads="1"/>
                  </p:cNvSpPr>
                  <p:nvPr/>
                </p:nvSpPr>
                <p:spPr bwMode="auto">
                  <a:xfrm>
                    <a:off x="2562"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78" name="Group 787"/>
                <p:cNvGrpSpPr>
                  <a:grpSpLocks/>
                </p:cNvGrpSpPr>
                <p:nvPr/>
              </p:nvGrpSpPr>
              <p:grpSpPr bwMode="auto">
                <a:xfrm>
                  <a:off x="2989" y="1920"/>
                  <a:ext cx="427" cy="384"/>
                  <a:chOff x="2989" y="1920"/>
                  <a:chExt cx="427" cy="384"/>
                </a:xfrm>
              </p:grpSpPr>
              <p:sp>
                <p:nvSpPr>
                  <p:cNvPr id="25745" name="Rectangle 788"/>
                  <p:cNvSpPr>
                    <a:spLocks noChangeArrowheads="1"/>
                  </p:cNvSpPr>
                  <p:nvPr/>
                </p:nvSpPr>
                <p:spPr bwMode="auto">
                  <a:xfrm>
                    <a:off x="3032"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46" name="Rectangle 789"/>
                  <p:cNvSpPr>
                    <a:spLocks noChangeArrowheads="1"/>
                  </p:cNvSpPr>
                  <p:nvPr/>
                </p:nvSpPr>
                <p:spPr bwMode="auto">
                  <a:xfrm>
                    <a:off x="2989"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79" name="Group 790"/>
                <p:cNvGrpSpPr>
                  <a:grpSpLocks/>
                </p:cNvGrpSpPr>
                <p:nvPr/>
              </p:nvGrpSpPr>
              <p:grpSpPr bwMode="auto">
                <a:xfrm>
                  <a:off x="3416" y="1920"/>
                  <a:ext cx="427" cy="384"/>
                  <a:chOff x="3416" y="1920"/>
                  <a:chExt cx="427" cy="384"/>
                </a:xfrm>
              </p:grpSpPr>
              <p:sp>
                <p:nvSpPr>
                  <p:cNvPr id="25743" name="Rectangle 791"/>
                  <p:cNvSpPr>
                    <a:spLocks noChangeArrowheads="1"/>
                  </p:cNvSpPr>
                  <p:nvPr/>
                </p:nvSpPr>
                <p:spPr bwMode="auto">
                  <a:xfrm>
                    <a:off x="3459"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44" name="Rectangle 792"/>
                  <p:cNvSpPr>
                    <a:spLocks noChangeArrowheads="1"/>
                  </p:cNvSpPr>
                  <p:nvPr/>
                </p:nvSpPr>
                <p:spPr bwMode="auto">
                  <a:xfrm>
                    <a:off x="3416"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80" name="Group 793"/>
                <p:cNvGrpSpPr>
                  <a:grpSpLocks/>
                </p:cNvGrpSpPr>
                <p:nvPr/>
              </p:nvGrpSpPr>
              <p:grpSpPr bwMode="auto">
                <a:xfrm>
                  <a:off x="3843" y="1920"/>
                  <a:ext cx="427" cy="384"/>
                  <a:chOff x="3843" y="1920"/>
                  <a:chExt cx="427" cy="384"/>
                </a:xfrm>
              </p:grpSpPr>
              <p:sp>
                <p:nvSpPr>
                  <p:cNvPr id="25741" name="Rectangle 794"/>
                  <p:cNvSpPr>
                    <a:spLocks noChangeArrowheads="1"/>
                  </p:cNvSpPr>
                  <p:nvPr/>
                </p:nvSpPr>
                <p:spPr bwMode="auto">
                  <a:xfrm>
                    <a:off x="3886" y="1920"/>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42" name="Rectangle 795"/>
                  <p:cNvSpPr>
                    <a:spLocks noChangeArrowheads="1"/>
                  </p:cNvSpPr>
                  <p:nvPr/>
                </p:nvSpPr>
                <p:spPr bwMode="auto">
                  <a:xfrm>
                    <a:off x="3843" y="1920"/>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81" name="Group 796"/>
                <p:cNvGrpSpPr>
                  <a:grpSpLocks/>
                </p:cNvGrpSpPr>
                <p:nvPr/>
              </p:nvGrpSpPr>
              <p:grpSpPr bwMode="auto">
                <a:xfrm>
                  <a:off x="0" y="2304"/>
                  <a:ext cx="427" cy="384"/>
                  <a:chOff x="0" y="2304"/>
                  <a:chExt cx="427" cy="384"/>
                </a:xfrm>
              </p:grpSpPr>
              <p:sp>
                <p:nvSpPr>
                  <p:cNvPr id="25739" name="Rectangle 797"/>
                  <p:cNvSpPr>
                    <a:spLocks noChangeArrowheads="1"/>
                  </p:cNvSpPr>
                  <p:nvPr/>
                </p:nvSpPr>
                <p:spPr bwMode="auto">
                  <a:xfrm>
                    <a:off x="43"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40" name="Rectangle 798"/>
                  <p:cNvSpPr>
                    <a:spLocks noChangeArrowheads="1"/>
                  </p:cNvSpPr>
                  <p:nvPr/>
                </p:nvSpPr>
                <p:spPr bwMode="auto">
                  <a:xfrm>
                    <a:off x="0"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82" name="Group 799"/>
                <p:cNvGrpSpPr>
                  <a:grpSpLocks/>
                </p:cNvGrpSpPr>
                <p:nvPr/>
              </p:nvGrpSpPr>
              <p:grpSpPr bwMode="auto">
                <a:xfrm>
                  <a:off x="427" y="2304"/>
                  <a:ext cx="427" cy="384"/>
                  <a:chOff x="427" y="2304"/>
                  <a:chExt cx="427" cy="384"/>
                </a:xfrm>
              </p:grpSpPr>
              <p:sp>
                <p:nvSpPr>
                  <p:cNvPr id="25737" name="Rectangle 800"/>
                  <p:cNvSpPr>
                    <a:spLocks noChangeArrowheads="1"/>
                  </p:cNvSpPr>
                  <p:nvPr/>
                </p:nvSpPr>
                <p:spPr bwMode="auto">
                  <a:xfrm>
                    <a:off x="470"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38" name="Rectangle 801"/>
                  <p:cNvSpPr>
                    <a:spLocks noChangeArrowheads="1"/>
                  </p:cNvSpPr>
                  <p:nvPr/>
                </p:nvSpPr>
                <p:spPr bwMode="auto">
                  <a:xfrm>
                    <a:off x="427"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83" name="Group 802"/>
                <p:cNvGrpSpPr>
                  <a:grpSpLocks/>
                </p:cNvGrpSpPr>
                <p:nvPr/>
              </p:nvGrpSpPr>
              <p:grpSpPr bwMode="auto">
                <a:xfrm>
                  <a:off x="854" y="2304"/>
                  <a:ext cx="427" cy="384"/>
                  <a:chOff x="854" y="2304"/>
                  <a:chExt cx="427" cy="384"/>
                </a:xfrm>
              </p:grpSpPr>
              <p:sp>
                <p:nvSpPr>
                  <p:cNvPr id="25735" name="Rectangle 803"/>
                  <p:cNvSpPr>
                    <a:spLocks noChangeArrowheads="1"/>
                  </p:cNvSpPr>
                  <p:nvPr/>
                </p:nvSpPr>
                <p:spPr bwMode="auto">
                  <a:xfrm>
                    <a:off x="897"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36" name="Rectangle 804"/>
                  <p:cNvSpPr>
                    <a:spLocks noChangeArrowheads="1"/>
                  </p:cNvSpPr>
                  <p:nvPr/>
                </p:nvSpPr>
                <p:spPr bwMode="auto">
                  <a:xfrm>
                    <a:off x="854"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84" name="Group 805"/>
                <p:cNvGrpSpPr>
                  <a:grpSpLocks/>
                </p:cNvGrpSpPr>
                <p:nvPr/>
              </p:nvGrpSpPr>
              <p:grpSpPr bwMode="auto">
                <a:xfrm>
                  <a:off x="1281" y="2304"/>
                  <a:ext cx="427" cy="384"/>
                  <a:chOff x="1281" y="2304"/>
                  <a:chExt cx="427" cy="384"/>
                </a:xfrm>
              </p:grpSpPr>
              <p:sp>
                <p:nvSpPr>
                  <p:cNvPr id="25733" name="Rectangle 806"/>
                  <p:cNvSpPr>
                    <a:spLocks noChangeArrowheads="1"/>
                  </p:cNvSpPr>
                  <p:nvPr/>
                </p:nvSpPr>
                <p:spPr bwMode="auto">
                  <a:xfrm>
                    <a:off x="1324"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34" name="Rectangle 807"/>
                  <p:cNvSpPr>
                    <a:spLocks noChangeArrowheads="1"/>
                  </p:cNvSpPr>
                  <p:nvPr/>
                </p:nvSpPr>
                <p:spPr bwMode="auto">
                  <a:xfrm>
                    <a:off x="1281"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85" name="Group 808"/>
                <p:cNvGrpSpPr>
                  <a:grpSpLocks/>
                </p:cNvGrpSpPr>
                <p:nvPr/>
              </p:nvGrpSpPr>
              <p:grpSpPr bwMode="auto">
                <a:xfrm>
                  <a:off x="1708" y="2304"/>
                  <a:ext cx="427" cy="384"/>
                  <a:chOff x="1708" y="2304"/>
                  <a:chExt cx="427" cy="384"/>
                </a:xfrm>
              </p:grpSpPr>
              <p:sp>
                <p:nvSpPr>
                  <p:cNvPr id="25731" name="Rectangle 809"/>
                  <p:cNvSpPr>
                    <a:spLocks noChangeArrowheads="1"/>
                  </p:cNvSpPr>
                  <p:nvPr/>
                </p:nvSpPr>
                <p:spPr bwMode="auto">
                  <a:xfrm>
                    <a:off x="1751"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32" name="Rectangle 810"/>
                  <p:cNvSpPr>
                    <a:spLocks noChangeArrowheads="1"/>
                  </p:cNvSpPr>
                  <p:nvPr/>
                </p:nvSpPr>
                <p:spPr bwMode="auto">
                  <a:xfrm>
                    <a:off x="1708"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86" name="Group 811"/>
                <p:cNvGrpSpPr>
                  <a:grpSpLocks/>
                </p:cNvGrpSpPr>
                <p:nvPr/>
              </p:nvGrpSpPr>
              <p:grpSpPr bwMode="auto">
                <a:xfrm>
                  <a:off x="2135" y="2304"/>
                  <a:ext cx="427" cy="384"/>
                  <a:chOff x="2135" y="2304"/>
                  <a:chExt cx="427" cy="384"/>
                </a:xfrm>
              </p:grpSpPr>
              <p:sp>
                <p:nvSpPr>
                  <p:cNvPr id="25729" name="Rectangle 812"/>
                  <p:cNvSpPr>
                    <a:spLocks noChangeArrowheads="1"/>
                  </p:cNvSpPr>
                  <p:nvPr/>
                </p:nvSpPr>
                <p:spPr bwMode="auto">
                  <a:xfrm>
                    <a:off x="2178"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30" name="Rectangle 813"/>
                  <p:cNvSpPr>
                    <a:spLocks noChangeArrowheads="1"/>
                  </p:cNvSpPr>
                  <p:nvPr/>
                </p:nvSpPr>
                <p:spPr bwMode="auto">
                  <a:xfrm>
                    <a:off x="2135"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87" name="Group 814"/>
                <p:cNvGrpSpPr>
                  <a:grpSpLocks/>
                </p:cNvGrpSpPr>
                <p:nvPr/>
              </p:nvGrpSpPr>
              <p:grpSpPr bwMode="auto">
                <a:xfrm>
                  <a:off x="2562" y="2304"/>
                  <a:ext cx="427" cy="384"/>
                  <a:chOff x="2562" y="2304"/>
                  <a:chExt cx="427" cy="384"/>
                </a:xfrm>
              </p:grpSpPr>
              <p:sp>
                <p:nvSpPr>
                  <p:cNvPr id="25727" name="Rectangle 815"/>
                  <p:cNvSpPr>
                    <a:spLocks noChangeArrowheads="1"/>
                  </p:cNvSpPr>
                  <p:nvPr/>
                </p:nvSpPr>
                <p:spPr bwMode="auto">
                  <a:xfrm>
                    <a:off x="2605"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28" name="Rectangle 816"/>
                  <p:cNvSpPr>
                    <a:spLocks noChangeArrowheads="1"/>
                  </p:cNvSpPr>
                  <p:nvPr/>
                </p:nvSpPr>
                <p:spPr bwMode="auto">
                  <a:xfrm>
                    <a:off x="2562"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88" name="Group 817"/>
                <p:cNvGrpSpPr>
                  <a:grpSpLocks/>
                </p:cNvGrpSpPr>
                <p:nvPr/>
              </p:nvGrpSpPr>
              <p:grpSpPr bwMode="auto">
                <a:xfrm>
                  <a:off x="2989" y="2304"/>
                  <a:ext cx="427" cy="384"/>
                  <a:chOff x="2989" y="2304"/>
                  <a:chExt cx="427" cy="384"/>
                </a:xfrm>
              </p:grpSpPr>
              <p:sp>
                <p:nvSpPr>
                  <p:cNvPr id="25725" name="Rectangle 818"/>
                  <p:cNvSpPr>
                    <a:spLocks noChangeArrowheads="1"/>
                  </p:cNvSpPr>
                  <p:nvPr/>
                </p:nvSpPr>
                <p:spPr bwMode="auto">
                  <a:xfrm>
                    <a:off x="3032"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26" name="Rectangle 819"/>
                  <p:cNvSpPr>
                    <a:spLocks noChangeArrowheads="1"/>
                  </p:cNvSpPr>
                  <p:nvPr/>
                </p:nvSpPr>
                <p:spPr bwMode="auto">
                  <a:xfrm>
                    <a:off x="2989"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89" name="Group 820"/>
                <p:cNvGrpSpPr>
                  <a:grpSpLocks/>
                </p:cNvGrpSpPr>
                <p:nvPr/>
              </p:nvGrpSpPr>
              <p:grpSpPr bwMode="auto">
                <a:xfrm>
                  <a:off x="3416" y="2304"/>
                  <a:ext cx="427" cy="384"/>
                  <a:chOff x="3416" y="2304"/>
                  <a:chExt cx="427" cy="384"/>
                </a:xfrm>
              </p:grpSpPr>
              <p:sp>
                <p:nvSpPr>
                  <p:cNvPr id="25723" name="Rectangle 821"/>
                  <p:cNvSpPr>
                    <a:spLocks noChangeArrowheads="1"/>
                  </p:cNvSpPr>
                  <p:nvPr/>
                </p:nvSpPr>
                <p:spPr bwMode="auto">
                  <a:xfrm>
                    <a:off x="3459"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24" name="Rectangle 822"/>
                  <p:cNvSpPr>
                    <a:spLocks noChangeArrowheads="1"/>
                  </p:cNvSpPr>
                  <p:nvPr/>
                </p:nvSpPr>
                <p:spPr bwMode="auto">
                  <a:xfrm>
                    <a:off x="3416"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90" name="Group 823"/>
                <p:cNvGrpSpPr>
                  <a:grpSpLocks/>
                </p:cNvGrpSpPr>
                <p:nvPr/>
              </p:nvGrpSpPr>
              <p:grpSpPr bwMode="auto">
                <a:xfrm>
                  <a:off x="3843" y="2304"/>
                  <a:ext cx="427" cy="384"/>
                  <a:chOff x="3843" y="2304"/>
                  <a:chExt cx="427" cy="384"/>
                </a:xfrm>
              </p:grpSpPr>
              <p:sp>
                <p:nvSpPr>
                  <p:cNvPr id="25721" name="Rectangle 824"/>
                  <p:cNvSpPr>
                    <a:spLocks noChangeArrowheads="1"/>
                  </p:cNvSpPr>
                  <p:nvPr/>
                </p:nvSpPr>
                <p:spPr bwMode="auto">
                  <a:xfrm>
                    <a:off x="3886" y="2304"/>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22" name="Rectangle 825"/>
                  <p:cNvSpPr>
                    <a:spLocks noChangeArrowheads="1"/>
                  </p:cNvSpPr>
                  <p:nvPr/>
                </p:nvSpPr>
                <p:spPr bwMode="auto">
                  <a:xfrm>
                    <a:off x="3843" y="2304"/>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91" name="Group 826"/>
                <p:cNvGrpSpPr>
                  <a:grpSpLocks/>
                </p:cNvGrpSpPr>
                <p:nvPr/>
              </p:nvGrpSpPr>
              <p:grpSpPr bwMode="auto">
                <a:xfrm>
                  <a:off x="0" y="2688"/>
                  <a:ext cx="427" cy="384"/>
                  <a:chOff x="0" y="2688"/>
                  <a:chExt cx="427" cy="384"/>
                </a:xfrm>
              </p:grpSpPr>
              <p:sp>
                <p:nvSpPr>
                  <p:cNvPr id="25719" name="Rectangle 827"/>
                  <p:cNvSpPr>
                    <a:spLocks noChangeArrowheads="1"/>
                  </p:cNvSpPr>
                  <p:nvPr/>
                </p:nvSpPr>
                <p:spPr bwMode="auto">
                  <a:xfrm>
                    <a:off x="43"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20" name="Rectangle 828"/>
                  <p:cNvSpPr>
                    <a:spLocks noChangeArrowheads="1"/>
                  </p:cNvSpPr>
                  <p:nvPr/>
                </p:nvSpPr>
                <p:spPr bwMode="auto">
                  <a:xfrm>
                    <a:off x="0"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92" name="Group 829"/>
                <p:cNvGrpSpPr>
                  <a:grpSpLocks/>
                </p:cNvGrpSpPr>
                <p:nvPr/>
              </p:nvGrpSpPr>
              <p:grpSpPr bwMode="auto">
                <a:xfrm>
                  <a:off x="427" y="2688"/>
                  <a:ext cx="427" cy="384"/>
                  <a:chOff x="427" y="2688"/>
                  <a:chExt cx="427" cy="384"/>
                </a:xfrm>
              </p:grpSpPr>
              <p:sp>
                <p:nvSpPr>
                  <p:cNvPr id="25717" name="Rectangle 830"/>
                  <p:cNvSpPr>
                    <a:spLocks noChangeArrowheads="1"/>
                  </p:cNvSpPr>
                  <p:nvPr/>
                </p:nvSpPr>
                <p:spPr bwMode="auto">
                  <a:xfrm>
                    <a:off x="470"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18" name="Rectangle 831"/>
                  <p:cNvSpPr>
                    <a:spLocks noChangeArrowheads="1"/>
                  </p:cNvSpPr>
                  <p:nvPr/>
                </p:nvSpPr>
                <p:spPr bwMode="auto">
                  <a:xfrm>
                    <a:off x="427"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93" name="Group 832"/>
                <p:cNvGrpSpPr>
                  <a:grpSpLocks/>
                </p:cNvGrpSpPr>
                <p:nvPr/>
              </p:nvGrpSpPr>
              <p:grpSpPr bwMode="auto">
                <a:xfrm>
                  <a:off x="854" y="2688"/>
                  <a:ext cx="427" cy="384"/>
                  <a:chOff x="854" y="2688"/>
                  <a:chExt cx="427" cy="384"/>
                </a:xfrm>
              </p:grpSpPr>
              <p:sp>
                <p:nvSpPr>
                  <p:cNvPr id="25715" name="Rectangle 833"/>
                  <p:cNvSpPr>
                    <a:spLocks noChangeArrowheads="1"/>
                  </p:cNvSpPr>
                  <p:nvPr/>
                </p:nvSpPr>
                <p:spPr bwMode="auto">
                  <a:xfrm>
                    <a:off x="897"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16" name="Rectangle 834"/>
                  <p:cNvSpPr>
                    <a:spLocks noChangeArrowheads="1"/>
                  </p:cNvSpPr>
                  <p:nvPr/>
                </p:nvSpPr>
                <p:spPr bwMode="auto">
                  <a:xfrm>
                    <a:off x="854"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94" name="Group 835"/>
                <p:cNvGrpSpPr>
                  <a:grpSpLocks/>
                </p:cNvGrpSpPr>
                <p:nvPr/>
              </p:nvGrpSpPr>
              <p:grpSpPr bwMode="auto">
                <a:xfrm>
                  <a:off x="1281" y="2688"/>
                  <a:ext cx="427" cy="384"/>
                  <a:chOff x="1281" y="2688"/>
                  <a:chExt cx="427" cy="384"/>
                </a:xfrm>
              </p:grpSpPr>
              <p:sp>
                <p:nvSpPr>
                  <p:cNvPr id="25713" name="Rectangle 836"/>
                  <p:cNvSpPr>
                    <a:spLocks noChangeArrowheads="1"/>
                  </p:cNvSpPr>
                  <p:nvPr/>
                </p:nvSpPr>
                <p:spPr bwMode="auto">
                  <a:xfrm>
                    <a:off x="1324"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14" name="Rectangle 837"/>
                  <p:cNvSpPr>
                    <a:spLocks noChangeArrowheads="1"/>
                  </p:cNvSpPr>
                  <p:nvPr/>
                </p:nvSpPr>
                <p:spPr bwMode="auto">
                  <a:xfrm>
                    <a:off x="1281"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95" name="Group 838"/>
                <p:cNvGrpSpPr>
                  <a:grpSpLocks/>
                </p:cNvGrpSpPr>
                <p:nvPr/>
              </p:nvGrpSpPr>
              <p:grpSpPr bwMode="auto">
                <a:xfrm>
                  <a:off x="1708" y="2688"/>
                  <a:ext cx="427" cy="384"/>
                  <a:chOff x="1708" y="2688"/>
                  <a:chExt cx="427" cy="384"/>
                </a:xfrm>
              </p:grpSpPr>
              <p:sp>
                <p:nvSpPr>
                  <p:cNvPr id="25711" name="Rectangle 839"/>
                  <p:cNvSpPr>
                    <a:spLocks noChangeArrowheads="1"/>
                  </p:cNvSpPr>
                  <p:nvPr/>
                </p:nvSpPr>
                <p:spPr bwMode="auto">
                  <a:xfrm>
                    <a:off x="1751"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12" name="Rectangle 840"/>
                  <p:cNvSpPr>
                    <a:spLocks noChangeArrowheads="1"/>
                  </p:cNvSpPr>
                  <p:nvPr/>
                </p:nvSpPr>
                <p:spPr bwMode="auto">
                  <a:xfrm>
                    <a:off x="1708"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96" name="Group 841"/>
                <p:cNvGrpSpPr>
                  <a:grpSpLocks/>
                </p:cNvGrpSpPr>
                <p:nvPr/>
              </p:nvGrpSpPr>
              <p:grpSpPr bwMode="auto">
                <a:xfrm>
                  <a:off x="2135" y="2688"/>
                  <a:ext cx="427" cy="384"/>
                  <a:chOff x="2135" y="2688"/>
                  <a:chExt cx="427" cy="384"/>
                </a:xfrm>
              </p:grpSpPr>
              <p:sp>
                <p:nvSpPr>
                  <p:cNvPr id="25709" name="Rectangle 842"/>
                  <p:cNvSpPr>
                    <a:spLocks noChangeArrowheads="1"/>
                  </p:cNvSpPr>
                  <p:nvPr/>
                </p:nvSpPr>
                <p:spPr bwMode="auto">
                  <a:xfrm>
                    <a:off x="2178"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10" name="Rectangle 843"/>
                  <p:cNvSpPr>
                    <a:spLocks noChangeArrowheads="1"/>
                  </p:cNvSpPr>
                  <p:nvPr/>
                </p:nvSpPr>
                <p:spPr bwMode="auto">
                  <a:xfrm>
                    <a:off x="2135"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97" name="Group 844"/>
                <p:cNvGrpSpPr>
                  <a:grpSpLocks/>
                </p:cNvGrpSpPr>
                <p:nvPr/>
              </p:nvGrpSpPr>
              <p:grpSpPr bwMode="auto">
                <a:xfrm>
                  <a:off x="2562" y="2688"/>
                  <a:ext cx="427" cy="384"/>
                  <a:chOff x="2562" y="2688"/>
                  <a:chExt cx="427" cy="384"/>
                </a:xfrm>
              </p:grpSpPr>
              <p:sp>
                <p:nvSpPr>
                  <p:cNvPr id="25707" name="Rectangle 845"/>
                  <p:cNvSpPr>
                    <a:spLocks noChangeArrowheads="1"/>
                  </p:cNvSpPr>
                  <p:nvPr/>
                </p:nvSpPr>
                <p:spPr bwMode="auto">
                  <a:xfrm>
                    <a:off x="2605"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08" name="Rectangle 846"/>
                  <p:cNvSpPr>
                    <a:spLocks noChangeArrowheads="1"/>
                  </p:cNvSpPr>
                  <p:nvPr/>
                </p:nvSpPr>
                <p:spPr bwMode="auto">
                  <a:xfrm>
                    <a:off x="2562"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98" name="Group 847"/>
                <p:cNvGrpSpPr>
                  <a:grpSpLocks/>
                </p:cNvGrpSpPr>
                <p:nvPr/>
              </p:nvGrpSpPr>
              <p:grpSpPr bwMode="auto">
                <a:xfrm>
                  <a:off x="2989" y="2688"/>
                  <a:ext cx="427" cy="384"/>
                  <a:chOff x="2989" y="2688"/>
                  <a:chExt cx="427" cy="384"/>
                </a:xfrm>
              </p:grpSpPr>
              <p:sp>
                <p:nvSpPr>
                  <p:cNvPr id="25705" name="Rectangle 848"/>
                  <p:cNvSpPr>
                    <a:spLocks noChangeArrowheads="1"/>
                  </p:cNvSpPr>
                  <p:nvPr/>
                </p:nvSpPr>
                <p:spPr bwMode="auto">
                  <a:xfrm>
                    <a:off x="3032"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06" name="Rectangle 849"/>
                  <p:cNvSpPr>
                    <a:spLocks noChangeArrowheads="1"/>
                  </p:cNvSpPr>
                  <p:nvPr/>
                </p:nvSpPr>
                <p:spPr bwMode="auto">
                  <a:xfrm>
                    <a:off x="2989"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699" name="Group 850"/>
                <p:cNvGrpSpPr>
                  <a:grpSpLocks/>
                </p:cNvGrpSpPr>
                <p:nvPr/>
              </p:nvGrpSpPr>
              <p:grpSpPr bwMode="auto">
                <a:xfrm>
                  <a:off x="3416" y="2688"/>
                  <a:ext cx="427" cy="384"/>
                  <a:chOff x="3416" y="2688"/>
                  <a:chExt cx="427" cy="384"/>
                </a:xfrm>
              </p:grpSpPr>
              <p:sp>
                <p:nvSpPr>
                  <p:cNvPr id="25703" name="Rectangle 851"/>
                  <p:cNvSpPr>
                    <a:spLocks noChangeArrowheads="1"/>
                  </p:cNvSpPr>
                  <p:nvPr/>
                </p:nvSpPr>
                <p:spPr bwMode="auto">
                  <a:xfrm>
                    <a:off x="3459"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04" name="Rectangle 852"/>
                  <p:cNvSpPr>
                    <a:spLocks noChangeArrowheads="1"/>
                  </p:cNvSpPr>
                  <p:nvPr/>
                </p:nvSpPr>
                <p:spPr bwMode="auto">
                  <a:xfrm>
                    <a:off x="3416"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nvGrpSpPr>
                <p:cNvPr id="25700" name="Group 853"/>
                <p:cNvGrpSpPr>
                  <a:grpSpLocks/>
                </p:cNvGrpSpPr>
                <p:nvPr/>
              </p:nvGrpSpPr>
              <p:grpSpPr bwMode="auto">
                <a:xfrm>
                  <a:off x="3843" y="2688"/>
                  <a:ext cx="427" cy="384"/>
                  <a:chOff x="3843" y="2688"/>
                  <a:chExt cx="427" cy="384"/>
                </a:xfrm>
              </p:grpSpPr>
              <p:sp>
                <p:nvSpPr>
                  <p:cNvPr id="25701" name="Rectangle 854"/>
                  <p:cNvSpPr>
                    <a:spLocks noChangeArrowheads="1"/>
                  </p:cNvSpPr>
                  <p:nvPr/>
                </p:nvSpPr>
                <p:spPr bwMode="auto">
                  <a:xfrm>
                    <a:off x="3886" y="2688"/>
                    <a:ext cx="3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lgn="just" eaLnBrk="1" hangingPunct="1">
                      <a:spcBef>
                        <a:spcPct val="0"/>
                      </a:spcBef>
                      <a:buFontTx/>
                      <a:buNone/>
                    </a:pPr>
                    <a:r>
                      <a:rPr lang="en-US" altLang="zh-CN" sz="1000">
                        <a:latin typeface="Times New Roman" charset="0"/>
                        <a:ea typeface="宋体" charset="-122"/>
                      </a:rPr>
                      <a:t> </a:t>
                    </a:r>
                  </a:p>
                  <a:p>
                    <a:pPr algn="just">
                      <a:spcBef>
                        <a:spcPct val="0"/>
                      </a:spcBef>
                      <a:buFontTx/>
                      <a:buNone/>
                    </a:pPr>
                    <a:endParaRPr lang="en-US" altLang="zh-CN" sz="2400">
                      <a:latin typeface="Times New Roman" charset="0"/>
                      <a:ea typeface="宋体" charset="-122"/>
                    </a:endParaRPr>
                  </a:p>
                </p:txBody>
              </p:sp>
              <p:sp>
                <p:nvSpPr>
                  <p:cNvPr id="25702" name="Rectangle 855"/>
                  <p:cNvSpPr>
                    <a:spLocks noChangeArrowheads="1"/>
                  </p:cNvSpPr>
                  <p:nvPr/>
                </p:nvSpPr>
                <p:spPr bwMode="auto">
                  <a:xfrm>
                    <a:off x="3843" y="2688"/>
                    <a:ext cx="427"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
            <p:nvSpPr>
              <p:cNvPr id="25620" name="Rectangle 856"/>
              <p:cNvSpPr>
                <a:spLocks noChangeArrowheads="1"/>
              </p:cNvSpPr>
              <p:nvPr/>
            </p:nvSpPr>
            <p:spPr bwMode="auto">
              <a:xfrm>
                <a:off x="-3" y="-3"/>
                <a:ext cx="4276" cy="3078"/>
              </a:xfrm>
              <a:prstGeom prst="rect">
                <a:avLst/>
              </a:prstGeom>
              <a:noFill/>
              <a:ln w="11112"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grpSp>
      </p:grpSp>
      <p:sp>
        <p:nvSpPr>
          <p:cNvPr id="25609" name="Line 1019"/>
          <p:cNvSpPr>
            <a:spLocks noChangeShapeType="1"/>
          </p:cNvSpPr>
          <p:nvPr/>
        </p:nvSpPr>
        <p:spPr bwMode="auto">
          <a:xfrm flipH="1">
            <a:off x="7964488" y="3838576"/>
            <a:ext cx="1968500" cy="561975"/>
          </a:xfrm>
          <a:prstGeom prst="line">
            <a:avLst/>
          </a:prstGeom>
          <a:noFill/>
          <a:ln w="28575" cap="sq">
            <a:solidFill>
              <a:srgbClr val="66FF33"/>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5610" name="Line 567"/>
          <p:cNvSpPr>
            <a:spLocks noChangeShapeType="1"/>
          </p:cNvSpPr>
          <p:nvPr/>
        </p:nvSpPr>
        <p:spPr bwMode="auto">
          <a:xfrm>
            <a:off x="4268788" y="3802064"/>
            <a:ext cx="2109788" cy="9525"/>
          </a:xfrm>
          <a:prstGeom prst="line">
            <a:avLst/>
          </a:prstGeom>
          <a:noFill/>
          <a:ln w="28575" cap="sq">
            <a:solidFill>
              <a:srgbClr val="66FF33"/>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5611" name="Line 570"/>
          <p:cNvSpPr>
            <a:spLocks noChangeShapeType="1"/>
          </p:cNvSpPr>
          <p:nvPr/>
        </p:nvSpPr>
        <p:spPr bwMode="auto">
          <a:xfrm flipV="1">
            <a:off x="4152902" y="4414839"/>
            <a:ext cx="2155825" cy="835025"/>
          </a:xfrm>
          <a:prstGeom prst="line">
            <a:avLst/>
          </a:prstGeom>
          <a:noFill/>
          <a:ln w="28575" cap="sq">
            <a:solidFill>
              <a:srgbClr val="66FF33"/>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Tree>
    <p:extLst>
      <p:ext uri="{BB962C8B-B14F-4D97-AF65-F5344CB8AC3E}">
        <p14:creationId xmlns:p14="http://schemas.microsoft.com/office/powerpoint/2010/main" val="1183752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676" name="Rectangle 6"/>
              <p:cNvSpPr>
                <a:spLocks noGrp="1" noChangeArrowheads="1"/>
              </p:cNvSpPr>
              <p:nvPr>
                <p:ph sz="quarter" idx="10"/>
              </p:nvPr>
            </p:nvSpPr>
            <p:spPr>
              <a:prstGeom prst="rect">
                <a:avLst/>
              </a:prstGeom>
            </p:spPr>
            <p:txBody>
              <a:bodyPr/>
              <a:lstStyle/>
              <a:p>
                <a:pPr eaLnBrk="1" hangingPunct="1">
                  <a:lnSpc>
                    <a:spcPct val="90000"/>
                  </a:lnSpc>
                  <a:buClr>
                    <a:srgbClr val="09405E"/>
                  </a:buClr>
                  <a:buFont typeface="Wingdings" charset="2"/>
                  <a:buChar char="n"/>
                </a:pPr>
                <a:r>
                  <a:rPr lang="zh-CN" altLang="en-US" dirty="0"/>
                  <a:t>矩形</a:t>
                </a:r>
                <a14:m>
                  <m:oMath xmlns:m="http://schemas.openxmlformats.org/officeDocument/2006/math">
                    <m:r>
                      <a:rPr lang="en-US" altLang="zh-CN" i="1" dirty="0" smtClean="0">
                        <a:latin typeface="Cambria Math" charset="0"/>
                      </a:rPr>
                      <m:t>𝐷</m:t>
                    </m:r>
                  </m:oMath>
                </a14:m>
                <a:r>
                  <a:rPr lang="zh-CN" altLang="en-US" dirty="0"/>
                  <a:t>内像素亮度积分值</a:t>
                </a:r>
                <a:r>
                  <a:rPr lang="zh-CN" altLang="en-US" dirty="0" smtClean="0"/>
                  <a:t>：</a:t>
                </a:r>
                <a14:m>
                  <m:oMath xmlns:m="http://schemas.openxmlformats.org/officeDocument/2006/math">
                    <m:r>
                      <a:rPr lang="en-US" altLang="zh-CN" i="1" dirty="0" smtClean="0">
                        <a:latin typeface="Cambria Math" charset="0"/>
                      </a:rPr>
                      <m:t>𝑖𝑖</m:t>
                    </m:r>
                    <m:r>
                      <a:rPr lang="en-US" altLang="zh-CN" i="1" dirty="0" smtClean="0">
                        <a:latin typeface="Cambria Math" charset="0"/>
                      </a:rPr>
                      <m:t>(4)－[</m:t>
                    </m:r>
                    <m:r>
                      <a:rPr lang="en-US" altLang="zh-CN" i="1" dirty="0">
                        <a:latin typeface="Cambria Math" charset="0"/>
                      </a:rPr>
                      <m:t>𝑖𝑖</m:t>
                    </m:r>
                    <m:r>
                      <a:rPr lang="en-US" altLang="zh-CN" i="1" dirty="0">
                        <a:latin typeface="Cambria Math" charset="0"/>
                      </a:rPr>
                      <m:t>(2)＋</m:t>
                    </m:r>
                    <m:r>
                      <a:rPr lang="en-US" altLang="zh-CN" i="1" dirty="0">
                        <a:latin typeface="Cambria Math" charset="0"/>
                      </a:rPr>
                      <m:t>𝑖𝑖</m:t>
                    </m:r>
                    <m:r>
                      <a:rPr lang="en-US" altLang="zh-CN" i="1" dirty="0">
                        <a:latin typeface="Cambria Math" charset="0"/>
                      </a:rPr>
                      <m:t>(3)]＋</m:t>
                    </m:r>
                    <m:r>
                      <a:rPr lang="en-US" altLang="zh-CN" i="1" dirty="0">
                        <a:latin typeface="Cambria Math" charset="0"/>
                      </a:rPr>
                      <m:t>𝑖𝑖</m:t>
                    </m:r>
                    <m:r>
                      <a:rPr lang="en-US" altLang="zh-CN" i="1" dirty="0">
                        <a:latin typeface="Cambria Math" charset="0"/>
                      </a:rPr>
                      <m:t>(1)</m:t>
                    </m:r>
                  </m:oMath>
                </a14:m>
                <a:endParaRPr lang="en-US" altLang="zh-CN" dirty="0">
                  <a:latin typeface="Times New Roman" charset="0"/>
                </a:endParaRPr>
              </a:p>
              <a:p>
                <a:pPr eaLnBrk="1" hangingPunct="1">
                  <a:lnSpc>
                    <a:spcPct val="90000"/>
                  </a:lnSpc>
                  <a:buClr>
                    <a:srgbClr val="09405E"/>
                  </a:buClr>
                  <a:buFont typeface="Wingdings" charset="2"/>
                  <a:buChar char="n"/>
                </a:pPr>
                <a:endParaRPr lang="en-US" altLang="zh-CN" dirty="0"/>
              </a:p>
              <a:p>
                <a:pPr eaLnBrk="1" hangingPunct="1">
                  <a:lnSpc>
                    <a:spcPct val="90000"/>
                  </a:lnSpc>
                  <a:buClr>
                    <a:srgbClr val="09405E"/>
                  </a:buClr>
                  <a:buFont typeface="Wingdings" charset="2"/>
                  <a:buChar char="n"/>
                </a:pPr>
                <a:endParaRPr lang="en-US" altLang="zh-CN" dirty="0"/>
              </a:p>
              <a:p>
                <a:pPr eaLnBrk="1" hangingPunct="1">
                  <a:lnSpc>
                    <a:spcPct val="90000"/>
                  </a:lnSpc>
                  <a:buClr>
                    <a:srgbClr val="09405E"/>
                  </a:buClr>
                  <a:buFont typeface="Wingdings" charset="2"/>
                  <a:buChar char="n"/>
                </a:pPr>
                <a:r>
                  <a:rPr lang="zh-CN" altLang="en-US" dirty="0"/>
                  <a:t>推导</a:t>
                </a:r>
              </a:p>
              <a:p>
                <a:pPr marL="800100" lvl="1" indent="-342900" eaLnBrk="1" hangingPunct="1">
                  <a:lnSpc>
                    <a:spcPct val="90000"/>
                  </a:lnSpc>
                  <a:buClr>
                    <a:srgbClr val="09405E"/>
                  </a:buClr>
                  <a:buFont typeface="Wingdings" charset="2"/>
                  <a:buChar char="n"/>
                </a:pPr>
                <a:r>
                  <a:rPr lang="zh-CN" altLang="en-US" dirty="0"/>
                  <a:t>像素点</a:t>
                </a:r>
                <a:r>
                  <a:rPr lang="en-US" altLang="zh-CN" dirty="0"/>
                  <a:t>1</a:t>
                </a:r>
                <a:r>
                  <a:rPr lang="zh-CN" altLang="en-US" dirty="0"/>
                  <a:t>的积分值是矩形</a:t>
                </a:r>
                <a:r>
                  <a:rPr lang="en-US" altLang="zh-CN" dirty="0"/>
                  <a:t>A</a:t>
                </a:r>
                <a:r>
                  <a:rPr lang="zh-CN" altLang="en-US" dirty="0"/>
                  <a:t>所有点的亮度值的和</a:t>
                </a:r>
              </a:p>
              <a:p>
                <a:pPr marL="800100" lvl="1" indent="-342900" eaLnBrk="1" hangingPunct="1">
                  <a:lnSpc>
                    <a:spcPct val="90000"/>
                  </a:lnSpc>
                  <a:buClr>
                    <a:srgbClr val="09405E"/>
                  </a:buClr>
                  <a:buFont typeface="Wingdings" charset="2"/>
                  <a:buChar char="n"/>
                </a:pPr>
                <a:r>
                  <a:rPr lang="zh-CN" altLang="en-US" dirty="0"/>
                  <a:t>像素点</a:t>
                </a:r>
                <a:r>
                  <a:rPr lang="en-US" altLang="zh-CN" dirty="0"/>
                  <a:t>2</a:t>
                </a:r>
                <a:r>
                  <a:rPr lang="zh-CN" altLang="en-US" dirty="0"/>
                  <a:t>的积分值是</a:t>
                </a:r>
                <a:r>
                  <a:rPr lang="en-US" altLang="zh-CN" dirty="0"/>
                  <a:t>A+B</a:t>
                </a:r>
                <a:r>
                  <a:rPr lang="zh-CN" altLang="en-US" dirty="0"/>
                  <a:t>中</a:t>
                </a:r>
                <a:r>
                  <a:rPr lang="en-US" altLang="zh-CN" dirty="0"/>
                  <a:t>…</a:t>
                </a:r>
              </a:p>
              <a:p>
                <a:pPr marL="800100" lvl="1" indent="-342900" eaLnBrk="1" hangingPunct="1">
                  <a:lnSpc>
                    <a:spcPct val="90000"/>
                  </a:lnSpc>
                  <a:buClr>
                    <a:srgbClr val="09405E"/>
                  </a:buClr>
                  <a:buFont typeface="Wingdings" charset="2"/>
                  <a:buChar char="n"/>
                </a:pPr>
                <a:r>
                  <a:rPr lang="zh-CN" altLang="en-US" dirty="0"/>
                  <a:t>像素点</a:t>
                </a:r>
                <a:r>
                  <a:rPr lang="en-US" altLang="zh-CN" dirty="0"/>
                  <a:t>3</a:t>
                </a:r>
                <a:r>
                  <a:rPr lang="zh-CN" altLang="en-US" dirty="0"/>
                  <a:t>的积分值是</a:t>
                </a:r>
                <a:r>
                  <a:rPr lang="en-US" altLang="zh-CN" dirty="0"/>
                  <a:t>A+C</a:t>
                </a:r>
                <a:r>
                  <a:rPr lang="zh-CN" altLang="en-US" dirty="0"/>
                  <a:t>中</a:t>
                </a:r>
                <a:r>
                  <a:rPr lang="en-US" altLang="zh-CN" dirty="0"/>
                  <a:t>…</a:t>
                </a:r>
              </a:p>
              <a:p>
                <a:pPr marL="800100" lvl="1" indent="-342900" eaLnBrk="1" hangingPunct="1">
                  <a:lnSpc>
                    <a:spcPct val="90000"/>
                  </a:lnSpc>
                  <a:buClr>
                    <a:srgbClr val="09405E"/>
                  </a:buClr>
                  <a:buFont typeface="Wingdings" charset="2"/>
                  <a:buChar char="n"/>
                </a:pPr>
                <a:r>
                  <a:rPr lang="zh-CN" altLang="en-US" dirty="0"/>
                  <a:t>像素点</a:t>
                </a:r>
                <a:r>
                  <a:rPr lang="en-US" altLang="zh-CN" dirty="0"/>
                  <a:t>4</a:t>
                </a:r>
                <a:r>
                  <a:rPr lang="zh-CN" altLang="en-US" dirty="0"/>
                  <a:t>的积分值是</a:t>
                </a:r>
                <a:r>
                  <a:rPr lang="en-US" altLang="zh-CN" dirty="0"/>
                  <a:t>A+B+C+D</a:t>
                </a:r>
                <a:r>
                  <a:rPr lang="zh-CN" altLang="en-US" dirty="0"/>
                  <a:t>中</a:t>
                </a:r>
                <a:r>
                  <a:rPr lang="en-US" altLang="zh-CN" dirty="0"/>
                  <a:t>…</a:t>
                </a:r>
              </a:p>
            </p:txBody>
          </p:sp>
        </mc:Choice>
        <mc:Fallback xmlns="">
          <p:sp>
            <p:nvSpPr>
              <p:cNvPr id="28676" name="Rectangle 6"/>
              <p:cNvSpPr>
                <a:spLocks noGrp="1" noRot="1" noChangeAspect="1" noMove="1" noResize="1" noEditPoints="1" noAdjustHandles="1" noChangeArrowheads="1" noChangeShapeType="1" noTextEdit="1"/>
              </p:cNvSpPr>
              <p:nvPr>
                <p:ph sz="quarter" idx="10"/>
              </p:nvPr>
            </p:nvSpPr>
            <p:spPr>
              <a:prstGeom prst="rect">
                <a:avLst/>
              </a:prstGeom>
              <a:blipFill rotWithShape="0">
                <a:blip r:embed="rId2"/>
                <a:stretch>
                  <a:fillRect l="-964" t="-1979"/>
                </a:stretch>
              </a:blipFill>
            </p:spPr>
            <p:txBody>
              <a:bodyPr/>
              <a:lstStyle/>
              <a:p>
                <a:r>
                  <a:rPr lang="zh-CN" altLang="en-US">
                    <a:noFill/>
                  </a:rPr>
                  <a:t> </a:t>
                </a:r>
              </a:p>
            </p:txBody>
          </p:sp>
        </mc:Fallback>
      </mc:AlternateContent>
      <p:sp>
        <p:nvSpPr>
          <p:cNvPr id="28675" name="Rectangle 5"/>
          <p:cNvSpPr>
            <a:spLocks noGrp="1" noChangeArrowheads="1"/>
          </p:cNvSpPr>
          <p:nvPr>
            <p:ph type="title"/>
          </p:nvPr>
        </p:nvSpPr>
        <p:spPr/>
        <p:txBody>
          <a:bodyPr/>
          <a:lstStyle/>
          <a:p>
            <a:pPr eaLnBrk="1" hangingPunct="1"/>
            <a:r>
              <a:rPr lang="en-US" altLang="zh-CN"/>
              <a:t>Haar-Like</a:t>
            </a:r>
            <a:r>
              <a:rPr lang="zh-CN" altLang="en-US"/>
              <a:t>特征的快速计算</a:t>
            </a:r>
          </a:p>
        </p:txBody>
      </p:sp>
      <p:sp>
        <p:nvSpPr>
          <p:cNvPr id="28674"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5F531BCA-E82F-A244-AF50-4FDC673B06FD}" type="slidenum">
              <a:rPr lang="en-US" altLang="zh-CN" sz="1400">
                <a:latin typeface="Times New Roman" charset="0"/>
                <a:ea typeface="宋体" charset="-122"/>
              </a:rPr>
              <a:pPr>
                <a:spcBef>
                  <a:spcPct val="0"/>
                </a:spcBef>
                <a:buFontTx/>
                <a:buNone/>
              </a:pPr>
              <a:t>8</a:t>
            </a:fld>
            <a:endParaRPr lang="en-US" altLang="zh-CN" sz="1400">
              <a:latin typeface="Times New Roman" charset="0"/>
              <a:ea typeface="宋体" charset="-122"/>
            </a:endParaRPr>
          </a:p>
        </p:txBody>
      </p:sp>
      <p:pic>
        <p:nvPicPr>
          <p:cNvPr id="28677" name="Picture 4" descr="b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860" y="1790511"/>
            <a:ext cx="3459163"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Rectangle 7"/>
          <p:cNvSpPr>
            <a:spLocks noChangeArrowheads="1"/>
          </p:cNvSpPr>
          <p:nvPr/>
        </p:nvSpPr>
        <p:spPr bwMode="auto">
          <a:xfrm>
            <a:off x="9375522" y="2941447"/>
            <a:ext cx="925512" cy="787400"/>
          </a:xfrm>
          <a:prstGeom prst="rect">
            <a:avLst/>
          </a:prstGeom>
          <a:solidFill>
            <a:schemeClr val="accent1">
              <a:alpha val="52156"/>
            </a:scheme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eaLnBrk="1" hangingPunct="1">
              <a:spcBef>
                <a:spcPct val="0"/>
              </a:spcBef>
              <a:buFontTx/>
              <a:buNone/>
            </a:pPr>
            <a:endParaRPr lang="zh-CN" altLang="en-US" sz="2400">
              <a:latin typeface="Times New Roman" charset="0"/>
              <a:ea typeface="宋体" charset="-122"/>
            </a:endParaRPr>
          </a:p>
        </p:txBody>
      </p:sp>
    </p:spTree>
    <p:extLst>
      <p:ext uri="{BB962C8B-B14F-4D97-AF65-F5344CB8AC3E}">
        <p14:creationId xmlns:p14="http://schemas.microsoft.com/office/powerpoint/2010/main" val="21191606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sz="quarter" idx="10"/>
          </p:nvPr>
        </p:nvSpPr>
        <p:spPr>
          <a:prstGeom prst="rect">
            <a:avLst/>
          </a:prstGeom>
        </p:spPr>
        <p:txBody>
          <a:bodyPr/>
          <a:lstStyle/>
          <a:p>
            <a:pPr eaLnBrk="1" hangingPunct="1"/>
            <a:r>
              <a:rPr lang="en-US" altLang="zh-CN" dirty="0" err="1"/>
              <a:t>AdaBoost</a:t>
            </a:r>
            <a:r>
              <a:rPr lang="zh-CN" altLang="en-US" dirty="0"/>
              <a:t>分类器</a:t>
            </a:r>
          </a:p>
          <a:p>
            <a:pPr lvl="1" eaLnBrk="1" hangingPunct="1"/>
            <a:r>
              <a:rPr lang="en-US" altLang="zh-CN" dirty="0" err="1"/>
              <a:t>Adaboost</a:t>
            </a:r>
            <a:r>
              <a:rPr lang="zh-CN" altLang="en-US" dirty="0"/>
              <a:t>学习算法是用来提高简单分类算法的性能的</a:t>
            </a:r>
          </a:p>
          <a:p>
            <a:pPr lvl="1" eaLnBrk="1" hangingPunct="1"/>
            <a:r>
              <a:rPr lang="zh-CN" altLang="en-US" dirty="0"/>
              <a:t>通过对一些</a:t>
            </a:r>
            <a:r>
              <a:rPr lang="zh-CN" altLang="en-US" dirty="0">
                <a:solidFill>
                  <a:srgbClr val="C00000"/>
                </a:solidFill>
              </a:rPr>
              <a:t>弱分类器的组合</a:t>
            </a:r>
            <a:r>
              <a:rPr lang="zh-CN" altLang="en-US" dirty="0"/>
              <a:t>来形成一个强分类器</a:t>
            </a:r>
          </a:p>
          <a:p>
            <a:pPr eaLnBrk="1" hangingPunct="1"/>
            <a:r>
              <a:rPr lang="zh-CN" altLang="en-US" dirty="0"/>
              <a:t>功能</a:t>
            </a:r>
          </a:p>
          <a:p>
            <a:pPr lvl="1" eaLnBrk="1" hangingPunct="1"/>
            <a:r>
              <a:rPr lang="zh-CN" altLang="en-US" dirty="0"/>
              <a:t>将分类性能不好的</a:t>
            </a:r>
            <a:r>
              <a:rPr lang="zh-CN" altLang="en-US" dirty="0">
                <a:solidFill>
                  <a:srgbClr val="C00000"/>
                </a:solidFill>
              </a:rPr>
              <a:t>弱分类器</a:t>
            </a:r>
            <a:r>
              <a:rPr lang="zh-CN" altLang="en-US" dirty="0"/>
              <a:t>提升为分类性能好的</a:t>
            </a:r>
            <a:r>
              <a:rPr lang="zh-CN" altLang="en-US" dirty="0">
                <a:solidFill>
                  <a:srgbClr val="C00000"/>
                </a:solidFill>
              </a:rPr>
              <a:t>强分类器</a:t>
            </a:r>
            <a:r>
              <a:rPr lang="zh-CN" altLang="en-US" dirty="0"/>
              <a:t>的学习算法</a:t>
            </a:r>
          </a:p>
          <a:p>
            <a:pPr eaLnBrk="1" hangingPunct="1"/>
            <a:r>
              <a:rPr lang="zh-CN" altLang="en-US" dirty="0"/>
              <a:t>思想</a:t>
            </a:r>
          </a:p>
          <a:p>
            <a:pPr lvl="1" eaLnBrk="1" hangingPunct="1"/>
            <a:r>
              <a:rPr lang="zh-CN" altLang="en-US" dirty="0"/>
              <a:t>学习一系列分类器，在这个序列中每一个分类器对它前一个分类器导致的</a:t>
            </a:r>
            <a:r>
              <a:rPr lang="zh-CN" altLang="en-US" dirty="0">
                <a:solidFill>
                  <a:srgbClr val="C00000"/>
                </a:solidFill>
              </a:rPr>
              <a:t>错误分类样例给予更大的</a:t>
            </a:r>
            <a:r>
              <a:rPr lang="zh-CN" altLang="en-US" dirty="0" smtClean="0">
                <a:solidFill>
                  <a:srgbClr val="C00000"/>
                </a:solidFill>
              </a:rPr>
              <a:t>重视。</a:t>
            </a:r>
            <a:endParaRPr lang="zh-CN" altLang="en-US" dirty="0">
              <a:solidFill>
                <a:srgbClr val="C00000"/>
              </a:solidFill>
            </a:endParaRPr>
          </a:p>
        </p:txBody>
      </p:sp>
      <p:sp>
        <p:nvSpPr>
          <p:cNvPr id="31747" name="Rectangle 2"/>
          <p:cNvSpPr>
            <a:spLocks noGrp="1" noChangeArrowheads="1"/>
          </p:cNvSpPr>
          <p:nvPr>
            <p:ph type="title"/>
          </p:nvPr>
        </p:nvSpPr>
        <p:spPr/>
        <p:txBody>
          <a:bodyPr/>
          <a:lstStyle/>
          <a:p>
            <a:pPr eaLnBrk="1" hangingPunct="1"/>
            <a:r>
              <a:rPr lang="en-US" altLang="zh-CN"/>
              <a:t>AdaBoost</a:t>
            </a:r>
            <a:r>
              <a:rPr lang="zh-CN" altLang="en-US"/>
              <a:t>分类器</a:t>
            </a:r>
          </a:p>
        </p:txBody>
      </p:sp>
      <p:sp>
        <p:nvSpPr>
          <p:cNvPr id="31746" name="灯片编号占位符 5"/>
          <p:cNvSpPr>
            <a:spLocks noGrp="1"/>
          </p:cNvSpPr>
          <p:nvPr>
            <p:ph type="sldNum" sz="quarter" idx="4294967295"/>
          </p:nvPr>
        </p:nvSpPr>
        <p:spPr>
          <a:xfrm>
            <a:off x="10129838" y="6248400"/>
            <a:ext cx="2062162"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Arial" charset="0"/>
                <a:ea typeface="黑体" charset="-122"/>
              </a:defRPr>
            </a:lvl1pPr>
            <a:lvl2pPr marL="742950" indent="-285750">
              <a:spcBef>
                <a:spcPct val="20000"/>
              </a:spcBef>
              <a:buChar char="–"/>
              <a:defRPr kumimoji="1" sz="2800">
                <a:solidFill>
                  <a:schemeClr val="tx1"/>
                </a:solidFill>
                <a:latin typeface="Arial" charset="0"/>
                <a:ea typeface="黑体" charset="-122"/>
              </a:defRPr>
            </a:lvl2pPr>
            <a:lvl3pPr marL="1143000" indent="-228600">
              <a:spcBef>
                <a:spcPct val="20000"/>
              </a:spcBef>
              <a:buChar char="•"/>
              <a:defRPr kumimoji="1" sz="2400">
                <a:solidFill>
                  <a:schemeClr val="tx1"/>
                </a:solidFill>
                <a:latin typeface="Arial" charset="0"/>
                <a:ea typeface="黑体" charset="-122"/>
              </a:defRPr>
            </a:lvl3pPr>
            <a:lvl4pPr marL="1600200" indent="-228600">
              <a:spcBef>
                <a:spcPct val="20000"/>
              </a:spcBef>
              <a:buChar char="–"/>
              <a:defRPr kumimoji="1" sz="2000">
                <a:solidFill>
                  <a:schemeClr val="tx1"/>
                </a:solidFill>
                <a:latin typeface="Arial" charset="0"/>
                <a:ea typeface="黑体" charset="-122"/>
              </a:defRPr>
            </a:lvl4pPr>
            <a:lvl5pPr marL="2057400" indent="-228600">
              <a:spcBef>
                <a:spcPct val="20000"/>
              </a:spcBef>
              <a:buChar char="»"/>
              <a:defRPr kumimoji="1" sz="2000">
                <a:solidFill>
                  <a:schemeClr val="tx1"/>
                </a:solidFill>
                <a:latin typeface="Arial" charset="0"/>
                <a:ea typeface="黑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黑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黑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黑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黑体" charset="-122"/>
              </a:defRPr>
            </a:lvl9pPr>
          </a:lstStyle>
          <a:p>
            <a:pPr>
              <a:spcBef>
                <a:spcPct val="0"/>
              </a:spcBef>
              <a:buFontTx/>
              <a:buNone/>
            </a:pPr>
            <a:fld id="{46805666-9482-EF4C-9B3C-23FA18102E3C}" type="slidenum">
              <a:rPr lang="en-US" altLang="zh-CN" sz="1400">
                <a:latin typeface="Times New Roman" charset="0"/>
                <a:ea typeface="宋体" charset="-122"/>
              </a:rPr>
              <a:pPr>
                <a:spcBef>
                  <a:spcPct val="0"/>
                </a:spcBef>
                <a:buFontTx/>
                <a:buNone/>
              </a:pPr>
              <a:t>9</a:t>
            </a:fld>
            <a:endParaRPr lang="en-US" altLang="zh-CN" sz="1400">
              <a:latin typeface="Times New Roman" charset="0"/>
              <a:ea typeface="宋体" charset="-122"/>
            </a:endParaRPr>
          </a:p>
        </p:txBody>
      </p:sp>
    </p:spTree>
    <p:extLst>
      <p:ext uri="{BB962C8B-B14F-4D97-AF65-F5344CB8AC3E}">
        <p14:creationId xmlns:p14="http://schemas.microsoft.com/office/powerpoint/2010/main" val="1789718111"/>
      </p:ext>
    </p:extLst>
  </p:cSld>
  <p:clrMapOvr>
    <a:masterClrMapping/>
  </p:clrMapOvr>
  <p:timing>
    <p:tnLst>
      <p:par>
        <p:cTn id="1" dur="indefinite" restart="never" nodeType="tmRoot"/>
      </p:par>
    </p:tnLst>
  </p:timing>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ex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18496</TotalTime>
  <Pages>0</Pages>
  <Words>2937</Words>
  <Characters>0</Characters>
  <Application>Microsoft Macintosh PowerPoint</Application>
  <DocSecurity>0</DocSecurity>
  <PresentationFormat>宽屏</PresentationFormat>
  <Lines>0</Lines>
  <Paragraphs>1198</Paragraphs>
  <Slides>54</Slides>
  <Notes>17</Notes>
  <HiddenSlides>0</HiddenSlides>
  <MMClips>0</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3</vt:i4>
      </vt:variant>
      <vt:variant>
        <vt:lpstr>幻灯片标题</vt:lpstr>
      </vt:variant>
      <vt:variant>
        <vt:i4>54</vt:i4>
      </vt:variant>
    </vt:vector>
  </HeadingPairs>
  <TitlesOfParts>
    <vt:vector size="78" baseType="lpstr">
      <vt:lpstr>-apple-system</vt:lpstr>
      <vt:lpstr>Calibri</vt:lpstr>
      <vt:lpstr>Calibri Light</vt:lpstr>
      <vt:lpstr>Cambria Math</vt:lpstr>
      <vt:lpstr>Lato</vt:lpstr>
      <vt:lpstr>Microsoft YaHei</vt:lpstr>
      <vt:lpstr>Monotype Sorts</vt:lpstr>
      <vt:lpstr>PMingLiU</vt:lpstr>
      <vt:lpstr>SimHei</vt:lpstr>
      <vt:lpstr>SimSun</vt:lpstr>
      <vt:lpstr>Symbol</vt:lpstr>
      <vt:lpstr>Times New Roman</vt:lpstr>
      <vt:lpstr>Wingdings</vt:lpstr>
      <vt:lpstr>等线</vt:lpstr>
      <vt:lpstr>黑体</vt:lpstr>
      <vt:lpstr>宋体</vt:lpstr>
      <vt:lpstr>微软雅黑</vt:lpstr>
      <vt:lpstr>Arial</vt:lpstr>
      <vt:lpstr>3_Office 主题</vt:lpstr>
      <vt:lpstr>1_Office 主题</vt:lpstr>
      <vt:lpstr>Office 主题</vt:lpstr>
      <vt:lpstr>Equation</vt:lpstr>
      <vt:lpstr>公式</vt:lpstr>
      <vt:lpstr>方程式</vt:lpstr>
      <vt:lpstr>PowerPoint 演示文稿</vt:lpstr>
      <vt:lpstr>PowerPoint 演示文稿</vt:lpstr>
      <vt:lpstr>基于AdaBoost人脸检测</vt:lpstr>
      <vt:lpstr>人脸的特征表示方法</vt:lpstr>
      <vt:lpstr>Haar-like特征的表示</vt:lpstr>
      <vt:lpstr>特征的快速计算</vt:lpstr>
      <vt:lpstr>积分图的快速计算</vt:lpstr>
      <vt:lpstr>Haar-Like特征的快速计算</vt:lpstr>
      <vt:lpstr>AdaBoost分类器</vt:lpstr>
      <vt:lpstr>AdaBoost用于人脸模式分类</vt:lpstr>
      <vt:lpstr>Adaboost学习算法流程</vt:lpstr>
      <vt:lpstr>AdaBoost学习算法</vt:lpstr>
      <vt:lpstr>AdaBoost学习算法</vt:lpstr>
      <vt:lpstr>AdaBoost学习算法</vt:lpstr>
      <vt:lpstr>检测系统的构建——遍历所有位置</vt:lpstr>
      <vt:lpstr>检测系统的构建——遍历不同大小</vt:lpstr>
      <vt:lpstr>如何进一步加速？</vt:lpstr>
      <vt:lpstr>类比一下</vt:lpstr>
      <vt:lpstr>基于AdaBoost的快速人脸检测</vt:lpstr>
      <vt:lpstr>分级分类器的构建</vt:lpstr>
      <vt:lpstr>由粗到精的多阶段人脸检测器</vt:lpstr>
      <vt:lpstr>PowerPoint 演示文稿</vt:lpstr>
      <vt:lpstr>基于深度学习的物体检测</vt:lpstr>
      <vt:lpstr>基于深度学习的物体检测</vt:lpstr>
      <vt:lpstr>基于深度学习的物体检测</vt:lpstr>
      <vt:lpstr>物体检测：分类+定位</vt:lpstr>
      <vt:lpstr>Object Detection as Classification: Sliding Window </vt:lpstr>
      <vt:lpstr>Object Detection as Classification: Sliding Window </vt:lpstr>
      <vt:lpstr>Object Detection as Classification: Sliding Window </vt:lpstr>
      <vt:lpstr>Object Detection as Classification: Sliding Window </vt:lpstr>
      <vt:lpstr>Region Proposals / Selective Search </vt:lpstr>
      <vt:lpstr>Faster R-CNN: Make CNN do proposals! </vt:lpstr>
      <vt:lpstr>Faster R-CNN: Anchor</vt:lpstr>
      <vt:lpstr>Faster R-CNN: Anchor</vt:lpstr>
      <vt:lpstr>IOU 交并比</vt:lpstr>
      <vt:lpstr>NMS 非最大值抑制</vt:lpstr>
      <vt:lpstr>NMS 非最大值抑制</vt:lpstr>
      <vt:lpstr>NMS 非最大值抑制</vt:lpstr>
      <vt:lpstr>单阶段检测器：不生成proposal，直接由原图得到检测结果</vt:lpstr>
      <vt:lpstr>YOLO：You Only Look Once</vt:lpstr>
      <vt:lpstr>YOLO4</vt:lpstr>
      <vt:lpstr>SSD：Single Shot MultiBox Detector</vt:lpstr>
      <vt:lpstr>hard negative mining</vt:lpstr>
      <vt:lpstr>Focal Loss</vt:lpstr>
      <vt:lpstr>交叉熵损失/loglosss</vt:lpstr>
      <vt:lpstr>交叉熵损失/loglosss</vt:lpstr>
      <vt:lpstr>Focal Loss</vt:lpstr>
      <vt:lpstr>Focal Loss</vt:lpstr>
      <vt:lpstr>α-balanced variant of the focal loss </vt:lpstr>
      <vt:lpstr>Focal Loss在背景样本上的累积分布函数</vt:lpstr>
      <vt:lpstr>Focal loss在前景样本上的累积分布函数</vt:lpstr>
      <vt:lpstr>Anchor free的检测器</vt:lpstr>
      <vt:lpstr>DERT： Detection Transformer</vt:lpstr>
      <vt:lpstr>DERT： Detection Transformer</vt:lpstr>
    </vt:vector>
  </TitlesOfParts>
  <Manager/>
  <Company/>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Microsoft Office 用户</cp:lastModifiedBy>
  <cp:revision>783</cp:revision>
  <dcterms:created xsi:type="dcterms:W3CDTF">2014-06-29T11:45:14Z</dcterms:created>
  <dcterms:modified xsi:type="dcterms:W3CDTF">2020-12-28T16:06:41Z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